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ink/ink1.xml" ContentType="application/inkml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18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5" r:id="rId10"/>
    <p:sldId id="264" r:id="rId11"/>
    <p:sldId id="269" r:id="rId12"/>
    <p:sldId id="268" r:id="rId13"/>
    <p:sldId id="266" r:id="rId14"/>
    <p:sldId id="267" r:id="rId15"/>
    <p:sldId id="270" r:id="rId16"/>
    <p:sldId id="271" r:id="rId17"/>
    <p:sldId id="274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1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2" autoAdjust="0"/>
    <p:restoredTop sz="94778" autoAdjust="0"/>
  </p:normalViewPr>
  <p:slideViewPr>
    <p:cSldViewPr>
      <p:cViewPr>
        <p:scale>
          <a:sx n="77" d="100"/>
          <a:sy n="77" d="100"/>
        </p:scale>
        <p:origin x="-3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DDE67B-9E46-4EBD-88CF-519FEC31EA2D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98C33F4-D81D-4B2A-9041-5EAF6EEECCE0}">
      <dgm:prSet phldrT="[Testo]" custT="1"/>
      <dgm:spPr/>
      <dgm:t>
        <a:bodyPr/>
        <a:lstStyle/>
        <a:p>
          <a:r>
            <a:rPr lang="it-IT" sz="3200" b="1" dirty="0" smtClean="0"/>
            <a:t>L’uomo utilizza</a:t>
          </a:r>
          <a:endParaRPr lang="it-IT" sz="3200" b="1" dirty="0"/>
        </a:p>
      </dgm:t>
    </dgm:pt>
    <dgm:pt modelId="{977E7E0F-2434-41C0-A862-1CA38606F4DD}" type="parTrans" cxnId="{1D42CEFA-5BC9-4D06-8C9B-C7FD42C26300}">
      <dgm:prSet/>
      <dgm:spPr/>
      <dgm:t>
        <a:bodyPr/>
        <a:lstStyle/>
        <a:p>
          <a:endParaRPr lang="it-IT"/>
        </a:p>
      </dgm:t>
    </dgm:pt>
    <dgm:pt modelId="{F65FCEC9-9A7E-49F6-9F77-3B8C10751A41}" type="sibTrans" cxnId="{1D42CEFA-5BC9-4D06-8C9B-C7FD42C26300}">
      <dgm:prSet/>
      <dgm:spPr/>
      <dgm:t>
        <a:bodyPr/>
        <a:lstStyle/>
        <a:p>
          <a:endParaRPr lang="it-IT"/>
        </a:p>
      </dgm:t>
    </dgm:pt>
    <dgm:pt modelId="{6F8AEDC5-CEAD-4F8D-BF96-F05FEC1AE797}">
      <dgm:prSet phldrT="[Testo]" custT="1"/>
      <dgm:spPr/>
      <dgm:t>
        <a:bodyPr/>
        <a:lstStyle/>
        <a:p>
          <a:r>
            <a:rPr lang="it-IT" sz="2800" b="1" dirty="0" smtClean="0"/>
            <a:t>le risorse naturali </a:t>
          </a:r>
          <a:endParaRPr lang="it-IT" sz="2800" b="1" dirty="0"/>
        </a:p>
      </dgm:t>
    </dgm:pt>
    <dgm:pt modelId="{C56C777B-6EE9-4756-A6B6-4849CD8249ED}" type="parTrans" cxnId="{D48127FB-FF24-4813-ADA0-CBA0659A5CEE}">
      <dgm:prSet/>
      <dgm:spPr/>
      <dgm:t>
        <a:bodyPr/>
        <a:lstStyle/>
        <a:p>
          <a:endParaRPr lang="it-IT"/>
        </a:p>
      </dgm:t>
    </dgm:pt>
    <dgm:pt modelId="{1DBFF10E-DCC8-4ACF-8A4D-DB5BAF8AC7FF}" type="sibTrans" cxnId="{D48127FB-FF24-4813-ADA0-CBA0659A5CEE}">
      <dgm:prSet/>
      <dgm:spPr/>
      <dgm:t>
        <a:bodyPr/>
        <a:lstStyle/>
        <a:p>
          <a:endParaRPr lang="it-IT"/>
        </a:p>
      </dgm:t>
    </dgm:pt>
    <dgm:pt modelId="{86EF0475-F25F-4CDF-BB1F-C2310C1A82D5}">
      <dgm:prSet phldrT="[Testo]"/>
      <dgm:spPr/>
      <dgm:t>
        <a:bodyPr/>
        <a:lstStyle/>
        <a:p>
          <a:r>
            <a:rPr lang="it-IT" sz="1900" dirty="0" smtClean="0"/>
            <a:t>Materie prime  ed energia</a:t>
          </a:r>
          <a:endParaRPr lang="it-IT" sz="1900" dirty="0"/>
        </a:p>
      </dgm:t>
    </dgm:pt>
    <dgm:pt modelId="{2C602269-6BC9-45BC-A358-EC9347DEF85B}" type="parTrans" cxnId="{3EF395FE-F709-4D9A-9801-BF6C8D1E22DC}">
      <dgm:prSet/>
      <dgm:spPr/>
      <dgm:t>
        <a:bodyPr/>
        <a:lstStyle/>
        <a:p>
          <a:endParaRPr lang="it-IT"/>
        </a:p>
      </dgm:t>
    </dgm:pt>
    <dgm:pt modelId="{FFF72822-2650-4A1D-9DF2-9FC8A9C7A808}" type="sibTrans" cxnId="{3EF395FE-F709-4D9A-9801-BF6C8D1E22DC}">
      <dgm:prSet/>
      <dgm:spPr/>
      <dgm:t>
        <a:bodyPr/>
        <a:lstStyle/>
        <a:p>
          <a:endParaRPr lang="it-IT"/>
        </a:p>
      </dgm:t>
    </dgm:pt>
    <dgm:pt modelId="{5016B6AF-7186-4770-A26A-8D3F7953EB3B}">
      <dgm:prSet phldrT="[Testo]" custT="1"/>
      <dgm:spPr/>
      <dgm:t>
        <a:bodyPr/>
        <a:lstStyle/>
        <a:p>
          <a:r>
            <a:rPr lang="it-IT" sz="2800" b="1" dirty="0" smtClean="0"/>
            <a:t>che trasforma in prodotti e manufatti</a:t>
          </a:r>
          <a:endParaRPr lang="it-IT" sz="2800" b="1" dirty="0"/>
        </a:p>
      </dgm:t>
    </dgm:pt>
    <dgm:pt modelId="{42DFE36A-4098-452B-8C50-513C79180E26}" type="parTrans" cxnId="{5B982936-5E8C-4EA2-BF4A-1B42927B6F46}">
      <dgm:prSet/>
      <dgm:spPr/>
      <dgm:t>
        <a:bodyPr/>
        <a:lstStyle/>
        <a:p>
          <a:endParaRPr lang="it-IT"/>
        </a:p>
      </dgm:t>
    </dgm:pt>
    <dgm:pt modelId="{90AE1BA5-6AA6-4CD7-805D-87D15A3E953B}" type="sibTrans" cxnId="{5B982936-5E8C-4EA2-BF4A-1B42927B6F46}">
      <dgm:prSet/>
      <dgm:spPr/>
      <dgm:t>
        <a:bodyPr/>
        <a:lstStyle/>
        <a:p>
          <a:endParaRPr lang="it-IT"/>
        </a:p>
      </dgm:t>
    </dgm:pt>
    <dgm:pt modelId="{D8642D24-045F-4471-91AA-B7FF32C97D78}">
      <dgm:prSet phldrT="[Testo]"/>
      <dgm:spPr/>
      <dgm:t>
        <a:bodyPr/>
        <a:lstStyle/>
        <a:p>
          <a:r>
            <a:rPr lang="it-IT" sz="1900" dirty="0" smtClean="0"/>
            <a:t>Che l’uomo distribuisce attraverso il commercio</a:t>
          </a:r>
          <a:endParaRPr lang="it-IT" sz="1900" dirty="0"/>
        </a:p>
      </dgm:t>
    </dgm:pt>
    <dgm:pt modelId="{B9A1A31A-FB1A-4579-B768-8CEA95192619}" type="parTrans" cxnId="{7CF7C620-1525-49F8-919A-82B3D629B523}">
      <dgm:prSet/>
      <dgm:spPr/>
      <dgm:t>
        <a:bodyPr/>
        <a:lstStyle/>
        <a:p>
          <a:endParaRPr lang="it-IT"/>
        </a:p>
      </dgm:t>
    </dgm:pt>
    <dgm:pt modelId="{FF3D9AF1-2A61-46C5-AE32-8F70A4FC056E}" type="sibTrans" cxnId="{7CF7C620-1525-49F8-919A-82B3D629B523}">
      <dgm:prSet/>
      <dgm:spPr/>
      <dgm:t>
        <a:bodyPr/>
        <a:lstStyle/>
        <a:p>
          <a:endParaRPr lang="it-IT"/>
        </a:p>
      </dgm:t>
    </dgm:pt>
    <dgm:pt modelId="{D9F823EE-C124-4090-B4CA-42C35BF51AEA}">
      <dgm:prSet phldrT="[Testo]"/>
      <dgm:spPr/>
      <dgm:t>
        <a:bodyPr/>
        <a:lstStyle/>
        <a:p>
          <a:r>
            <a:rPr lang="it-IT" b="1" dirty="0" smtClean="0"/>
            <a:t>per soddisfare i suoi bisogni</a:t>
          </a:r>
          <a:endParaRPr lang="it-IT" b="1" dirty="0"/>
        </a:p>
      </dgm:t>
    </dgm:pt>
    <dgm:pt modelId="{321E0B15-E4FB-4847-87BD-FC8253765A7B}" type="parTrans" cxnId="{8DC7B054-5C0E-4C86-A4FE-21DE953AB4AC}">
      <dgm:prSet/>
      <dgm:spPr/>
      <dgm:t>
        <a:bodyPr/>
        <a:lstStyle/>
        <a:p>
          <a:endParaRPr lang="it-IT"/>
        </a:p>
      </dgm:t>
    </dgm:pt>
    <dgm:pt modelId="{EB66082A-562D-4325-A6D6-529ED67D7342}" type="sibTrans" cxnId="{8DC7B054-5C0E-4C86-A4FE-21DE953AB4AC}">
      <dgm:prSet/>
      <dgm:spPr/>
      <dgm:t>
        <a:bodyPr/>
        <a:lstStyle/>
        <a:p>
          <a:endParaRPr lang="it-IT"/>
        </a:p>
      </dgm:t>
    </dgm:pt>
    <dgm:pt modelId="{9A4A0204-6330-4614-AFE5-46147DF1329C}">
      <dgm:prSet phldrT="[Testo]" custT="1"/>
      <dgm:spPr/>
      <dgm:t>
        <a:bodyPr/>
        <a:lstStyle/>
        <a:p>
          <a:r>
            <a:rPr lang="it-IT" sz="1800" dirty="0" smtClean="0"/>
            <a:t>grazie alla sua </a:t>
          </a:r>
          <a:r>
            <a:rPr lang="it-IT" sz="1800" b="1" dirty="0" smtClean="0"/>
            <a:t>intelligenza</a:t>
          </a:r>
          <a:r>
            <a:rPr lang="it-IT" sz="1800" dirty="0" smtClean="0"/>
            <a:t> e all’applicazione delle </a:t>
          </a:r>
          <a:r>
            <a:rPr lang="it-IT" sz="1800" b="1" dirty="0" smtClean="0"/>
            <a:t>tecnologie</a:t>
          </a:r>
          <a:r>
            <a:rPr lang="it-IT" sz="1800" dirty="0" smtClean="0"/>
            <a:t>	</a:t>
          </a:r>
          <a:endParaRPr lang="it-IT" sz="3200" b="1" dirty="0"/>
        </a:p>
      </dgm:t>
    </dgm:pt>
    <dgm:pt modelId="{C4ADB9B7-3F02-4B57-8480-35A38492A539}" type="parTrans" cxnId="{76BEB84D-76D6-437D-B63F-AB071B95BAD9}">
      <dgm:prSet/>
      <dgm:spPr/>
      <dgm:t>
        <a:bodyPr/>
        <a:lstStyle/>
        <a:p>
          <a:endParaRPr lang="it-IT"/>
        </a:p>
      </dgm:t>
    </dgm:pt>
    <dgm:pt modelId="{149C876B-0DAA-4C3C-B722-4F06F454C249}" type="sibTrans" cxnId="{76BEB84D-76D6-437D-B63F-AB071B95BAD9}">
      <dgm:prSet/>
      <dgm:spPr/>
      <dgm:t>
        <a:bodyPr/>
        <a:lstStyle/>
        <a:p>
          <a:endParaRPr lang="it-IT"/>
        </a:p>
      </dgm:t>
    </dgm:pt>
    <dgm:pt modelId="{116378C4-985B-407D-A77A-80163E74391E}" type="pres">
      <dgm:prSet presAssocID="{03DDE67B-9E46-4EBD-88CF-519FEC31EA2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4B2F311-95F4-43CE-8251-709A8653DF3E}" type="pres">
      <dgm:prSet presAssocID="{F98C33F4-D81D-4B2A-9041-5EAF6EEECCE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3F26FCA-55F1-420E-A464-73A2C089C41C}" type="pres">
      <dgm:prSet presAssocID="{F65FCEC9-9A7E-49F6-9F77-3B8C10751A41}" presName="sibTrans" presStyleCnt="0"/>
      <dgm:spPr/>
    </dgm:pt>
    <dgm:pt modelId="{07B9B3CF-AD2A-4705-AC09-BB149C0FCD66}" type="pres">
      <dgm:prSet presAssocID="{6F8AEDC5-CEAD-4F8D-BF96-F05FEC1AE79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DB4E78A-3ACC-4B4E-B2A8-14344C8BD96F}" type="pres">
      <dgm:prSet presAssocID="{1DBFF10E-DCC8-4ACF-8A4D-DB5BAF8AC7FF}" presName="sibTrans" presStyleCnt="0"/>
      <dgm:spPr/>
    </dgm:pt>
    <dgm:pt modelId="{EA4EB414-4593-49EA-9048-35ABE51E0BB3}" type="pres">
      <dgm:prSet presAssocID="{5016B6AF-7186-4770-A26A-8D3F7953EB3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6F3033-1710-45D9-8B9E-95D667EAA120}" type="pres">
      <dgm:prSet presAssocID="{90AE1BA5-6AA6-4CD7-805D-87D15A3E953B}" presName="sibTrans" presStyleCnt="0"/>
      <dgm:spPr/>
    </dgm:pt>
    <dgm:pt modelId="{1ECACD01-0072-4FF6-84C5-B8DF297AF172}" type="pres">
      <dgm:prSet presAssocID="{D9F823EE-C124-4090-B4CA-42C35BF51AE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DC7B054-5C0E-4C86-A4FE-21DE953AB4AC}" srcId="{03DDE67B-9E46-4EBD-88CF-519FEC31EA2D}" destId="{D9F823EE-C124-4090-B4CA-42C35BF51AEA}" srcOrd="3" destOrd="0" parTransId="{321E0B15-E4FB-4847-87BD-FC8253765A7B}" sibTransId="{EB66082A-562D-4325-A6D6-529ED67D7342}"/>
    <dgm:cxn modelId="{606F8243-42F6-4182-B4A1-AD85F8D43D01}" type="presOf" srcId="{D8642D24-045F-4471-91AA-B7FF32C97D78}" destId="{EA4EB414-4593-49EA-9048-35ABE51E0BB3}" srcOrd="0" destOrd="1" presId="urn:microsoft.com/office/officeart/2005/8/layout/hList6"/>
    <dgm:cxn modelId="{5B982936-5E8C-4EA2-BF4A-1B42927B6F46}" srcId="{03DDE67B-9E46-4EBD-88CF-519FEC31EA2D}" destId="{5016B6AF-7186-4770-A26A-8D3F7953EB3B}" srcOrd="2" destOrd="0" parTransId="{42DFE36A-4098-452B-8C50-513C79180E26}" sibTransId="{90AE1BA5-6AA6-4CD7-805D-87D15A3E953B}"/>
    <dgm:cxn modelId="{2C19A951-0664-4AC1-AC1E-E79C6DC6EAEF}" type="presOf" srcId="{5016B6AF-7186-4770-A26A-8D3F7953EB3B}" destId="{EA4EB414-4593-49EA-9048-35ABE51E0BB3}" srcOrd="0" destOrd="0" presId="urn:microsoft.com/office/officeart/2005/8/layout/hList6"/>
    <dgm:cxn modelId="{1FB22FB7-CC71-4409-B0B3-D7170A07AD35}" type="presOf" srcId="{F98C33F4-D81D-4B2A-9041-5EAF6EEECCE0}" destId="{54B2F311-95F4-43CE-8251-709A8653DF3E}" srcOrd="0" destOrd="0" presId="urn:microsoft.com/office/officeart/2005/8/layout/hList6"/>
    <dgm:cxn modelId="{76BEB84D-76D6-437D-B63F-AB071B95BAD9}" srcId="{F98C33F4-D81D-4B2A-9041-5EAF6EEECCE0}" destId="{9A4A0204-6330-4614-AFE5-46147DF1329C}" srcOrd="0" destOrd="0" parTransId="{C4ADB9B7-3F02-4B57-8480-35A38492A539}" sibTransId="{149C876B-0DAA-4C3C-B722-4F06F454C249}"/>
    <dgm:cxn modelId="{3EF395FE-F709-4D9A-9801-BF6C8D1E22DC}" srcId="{6F8AEDC5-CEAD-4F8D-BF96-F05FEC1AE797}" destId="{86EF0475-F25F-4CDF-BB1F-C2310C1A82D5}" srcOrd="0" destOrd="0" parTransId="{2C602269-6BC9-45BC-A358-EC9347DEF85B}" sibTransId="{FFF72822-2650-4A1D-9DF2-9FC8A9C7A808}"/>
    <dgm:cxn modelId="{D48127FB-FF24-4813-ADA0-CBA0659A5CEE}" srcId="{03DDE67B-9E46-4EBD-88CF-519FEC31EA2D}" destId="{6F8AEDC5-CEAD-4F8D-BF96-F05FEC1AE797}" srcOrd="1" destOrd="0" parTransId="{C56C777B-6EE9-4756-A6B6-4849CD8249ED}" sibTransId="{1DBFF10E-DCC8-4ACF-8A4D-DB5BAF8AC7FF}"/>
    <dgm:cxn modelId="{7CF7C620-1525-49F8-919A-82B3D629B523}" srcId="{5016B6AF-7186-4770-A26A-8D3F7953EB3B}" destId="{D8642D24-045F-4471-91AA-B7FF32C97D78}" srcOrd="0" destOrd="0" parTransId="{B9A1A31A-FB1A-4579-B768-8CEA95192619}" sibTransId="{FF3D9AF1-2A61-46C5-AE32-8F70A4FC056E}"/>
    <dgm:cxn modelId="{771C3BBE-2531-4D69-8711-8F16449381BB}" type="presOf" srcId="{86EF0475-F25F-4CDF-BB1F-C2310C1A82D5}" destId="{07B9B3CF-AD2A-4705-AC09-BB149C0FCD66}" srcOrd="0" destOrd="1" presId="urn:microsoft.com/office/officeart/2005/8/layout/hList6"/>
    <dgm:cxn modelId="{1D42CEFA-5BC9-4D06-8C9B-C7FD42C26300}" srcId="{03DDE67B-9E46-4EBD-88CF-519FEC31EA2D}" destId="{F98C33F4-D81D-4B2A-9041-5EAF6EEECCE0}" srcOrd="0" destOrd="0" parTransId="{977E7E0F-2434-41C0-A862-1CA38606F4DD}" sibTransId="{F65FCEC9-9A7E-49F6-9F77-3B8C10751A41}"/>
    <dgm:cxn modelId="{27D21C73-99CD-4EB2-A7CE-244363EBF1B7}" type="presOf" srcId="{03DDE67B-9E46-4EBD-88CF-519FEC31EA2D}" destId="{116378C4-985B-407D-A77A-80163E74391E}" srcOrd="0" destOrd="0" presId="urn:microsoft.com/office/officeart/2005/8/layout/hList6"/>
    <dgm:cxn modelId="{9107A283-E7AB-4465-B21E-A78BD4753675}" type="presOf" srcId="{9A4A0204-6330-4614-AFE5-46147DF1329C}" destId="{54B2F311-95F4-43CE-8251-709A8653DF3E}" srcOrd="0" destOrd="1" presId="urn:microsoft.com/office/officeart/2005/8/layout/hList6"/>
    <dgm:cxn modelId="{2CEA1964-4250-4A9C-8343-AC4E8BCF6A9A}" type="presOf" srcId="{6F8AEDC5-CEAD-4F8D-BF96-F05FEC1AE797}" destId="{07B9B3CF-AD2A-4705-AC09-BB149C0FCD66}" srcOrd="0" destOrd="0" presId="urn:microsoft.com/office/officeart/2005/8/layout/hList6"/>
    <dgm:cxn modelId="{1FB162AD-9C47-4232-BC26-07989469446C}" type="presOf" srcId="{D9F823EE-C124-4090-B4CA-42C35BF51AEA}" destId="{1ECACD01-0072-4FF6-84C5-B8DF297AF172}" srcOrd="0" destOrd="0" presId="urn:microsoft.com/office/officeart/2005/8/layout/hList6"/>
    <dgm:cxn modelId="{1BD6F1C8-0941-4B92-9C63-F227A823560E}" type="presParOf" srcId="{116378C4-985B-407D-A77A-80163E74391E}" destId="{54B2F311-95F4-43CE-8251-709A8653DF3E}" srcOrd="0" destOrd="0" presId="urn:microsoft.com/office/officeart/2005/8/layout/hList6"/>
    <dgm:cxn modelId="{77993877-545B-4A35-8288-11700726601C}" type="presParOf" srcId="{116378C4-985B-407D-A77A-80163E74391E}" destId="{C3F26FCA-55F1-420E-A464-73A2C089C41C}" srcOrd="1" destOrd="0" presId="urn:microsoft.com/office/officeart/2005/8/layout/hList6"/>
    <dgm:cxn modelId="{322DF390-E69F-4625-A05D-EB2957701536}" type="presParOf" srcId="{116378C4-985B-407D-A77A-80163E74391E}" destId="{07B9B3CF-AD2A-4705-AC09-BB149C0FCD66}" srcOrd="2" destOrd="0" presId="urn:microsoft.com/office/officeart/2005/8/layout/hList6"/>
    <dgm:cxn modelId="{D9F98AA4-2832-41C5-8368-AFF05909CA6E}" type="presParOf" srcId="{116378C4-985B-407D-A77A-80163E74391E}" destId="{BDB4E78A-3ACC-4B4E-B2A8-14344C8BD96F}" srcOrd="3" destOrd="0" presId="urn:microsoft.com/office/officeart/2005/8/layout/hList6"/>
    <dgm:cxn modelId="{5E2BADB2-CF06-45EB-812A-24553F3085DA}" type="presParOf" srcId="{116378C4-985B-407D-A77A-80163E74391E}" destId="{EA4EB414-4593-49EA-9048-35ABE51E0BB3}" srcOrd="4" destOrd="0" presId="urn:microsoft.com/office/officeart/2005/8/layout/hList6"/>
    <dgm:cxn modelId="{3D62EF53-62F9-48F3-9997-45B49915B749}" type="presParOf" srcId="{116378C4-985B-407D-A77A-80163E74391E}" destId="{F26F3033-1710-45D9-8B9E-95D667EAA120}" srcOrd="5" destOrd="0" presId="urn:microsoft.com/office/officeart/2005/8/layout/hList6"/>
    <dgm:cxn modelId="{D4EA7AF3-522C-42B6-AD16-C59D9012F0CB}" type="presParOf" srcId="{116378C4-985B-407D-A77A-80163E74391E}" destId="{1ECACD01-0072-4FF6-84C5-B8DF297AF172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FF27CF-4192-4773-8802-37A719C5C395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0"/>
      <dgm:spPr/>
    </dgm:pt>
    <dgm:pt modelId="{ADDF8FF6-D86B-4CA3-8B8F-09BC7BFE2A33}" type="pres">
      <dgm:prSet presAssocID="{1AFF27CF-4192-4773-8802-37A719C5C395}" presName="linearFlow" presStyleCnt="0">
        <dgm:presLayoutVars>
          <dgm:dir/>
          <dgm:resizeHandles val="exact"/>
        </dgm:presLayoutVars>
      </dgm:prSet>
      <dgm:spPr/>
    </dgm:pt>
  </dgm:ptLst>
  <dgm:cxnLst>
    <dgm:cxn modelId="{F2518867-F2F2-46B1-9ED4-E7A86DE54C06}" type="presOf" srcId="{1AFF27CF-4192-4773-8802-37A719C5C395}" destId="{ADDF8FF6-D86B-4CA3-8B8F-09BC7BFE2A33}" srcOrd="0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DD58AA-C137-4E86-98CE-9F8ABEC200E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</dgm:pt>
    <dgm:pt modelId="{066EAA45-D29C-456D-B999-F4C3A36DF1DF}">
      <dgm:prSet phldrT="[Testo]"/>
      <dgm:spPr/>
      <dgm:t>
        <a:bodyPr/>
        <a:lstStyle/>
        <a:p>
          <a:r>
            <a:rPr lang="it-IT" dirty="0" smtClean="0"/>
            <a:t>PRIMARIO</a:t>
          </a:r>
          <a:endParaRPr lang="it-IT" dirty="0"/>
        </a:p>
      </dgm:t>
    </dgm:pt>
    <dgm:pt modelId="{5F37F93C-440B-4124-B87C-6F678111C039}" type="parTrans" cxnId="{B2B0FB63-7754-446D-A9B1-F6171906346D}">
      <dgm:prSet/>
      <dgm:spPr/>
      <dgm:t>
        <a:bodyPr/>
        <a:lstStyle/>
        <a:p>
          <a:endParaRPr lang="it-IT"/>
        </a:p>
      </dgm:t>
    </dgm:pt>
    <dgm:pt modelId="{770284E4-4E2F-4A5B-A6AA-6CA0F05C2B31}" type="sibTrans" cxnId="{B2B0FB63-7754-446D-A9B1-F6171906346D}">
      <dgm:prSet/>
      <dgm:spPr/>
      <dgm:t>
        <a:bodyPr/>
        <a:lstStyle/>
        <a:p>
          <a:endParaRPr lang="it-IT"/>
        </a:p>
      </dgm:t>
    </dgm:pt>
    <dgm:pt modelId="{9A73DA32-511C-49BE-BC33-B6F5E4673F84}">
      <dgm:prSet phldrT="[Testo]"/>
      <dgm:spPr/>
      <dgm:t>
        <a:bodyPr/>
        <a:lstStyle/>
        <a:p>
          <a:r>
            <a:rPr lang="it-IT" dirty="0" smtClean="0"/>
            <a:t>SECONDARIO</a:t>
          </a:r>
          <a:endParaRPr lang="it-IT" dirty="0"/>
        </a:p>
      </dgm:t>
    </dgm:pt>
    <dgm:pt modelId="{07DB19B3-EE1D-40AB-BA99-0B2D7863A0C9}" type="parTrans" cxnId="{04C9854C-8E71-44DF-B5FF-F31E9ABBD44F}">
      <dgm:prSet/>
      <dgm:spPr/>
      <dgm:t>
        <a:bodyPr/>
        <a:lstStyle/>
        <a:p>
          <a:endParaRPr lang="it-IT"/>
        </a:p>
      </dgm:t>
    </dgm:pt>
    <dgm:pt modelId="{F6B5B887-4C97-42F9-A367-2FC606020CCF}" type="sibTrans" cxnId="{04C9854C-8E71-44DF-B5FF-F31E9ABBD44F}">
      <dgm:prSet/>
      <dgm:spPr/>
      <dgm:t>
        <a:bodyPr/>
        <a:lstStyle/>
        <a:p>
          <a:endParaRPr lang="it-IT"/>
        </a:p>
      </dgm:t>
    </dgm:pt>
    <dgm:pt modelId="{21D1A3FA-0270-4703-A85A-9DE53CC42E9D}">
      <dgm:prSet phldrT="[Testo]"/>
      <dgm:spPr/>
      <dgm:t>
        <a:bodyPr/>
        <a:lstStyle/>
        <a:p>
          <a:r>
            <a:rPr lang="it-IT" dirty="0" smtClean="0"/>
            <a:t>TERZIARIO</a:t>
          </a:r>
          <a:endParaRPr lang="it-IT" dirty="0"/>
        </a:p>
      </dgm:t>
    </dgm:pt>
    <dgm:pt modelId="{60E39AF5-5110-4C8D-86E7-7137D1090D9B}" type="parTrans" cxnId="{F3D2BB4A-5148-4ED9-974D-6177FE1BB821}">
      <dgm:prSet/>
      <dgm:spPr/>
      <dgm:t>
        <a:bodyPr/>
        <a:lstStyle/>
        <a:p>
          <a:endParaRPr lang="it-IT"/>
        </a:p>
      </dgm:t>
    </dgm:pt>
    <dgm:pt modelId="{785C37D6-46A4-463B-98B7-D3FEB3C5ACA1}" type="sibTrans" cxnId="{F3D2BB4A-5148-4ED9-974D-6177FE1BB821}">
      <dgm:prSet/>
      <dgm:spPr/>
      <dgm:t>
        <a:bodyPr/>
        <a:lstStyle/>
        <a:p>
          <a:endParaRPr lang="it-IT"/>
        </a:p>
      </dgm:t>
    </dgm:pt>
    <dgm:pt modelId="{96A97B19-DC25-4432-B6CA-A09FFB8201C4}">
      <dgm:prSet/>
      <dgm:spPr/>
      <dgm:t>
        <a:bodyPr/>
        <a:lstStyle/>
        <a:p>
          <a:r>
            <a:rPr lang="it-IT" dirty="0" smtClean="0"/>
            <a:t>agricoltura</a:t>
          </a:r>
          <a:endParaRPr lang="it-IT" dirty="0"/>
        </a:p>
      </dgm:t>
    </dgm:pt>
    <dgm:pt modelId="{14C310B6-3EF1-4C4E-A248-E92A507C93A1}" type="parTrans" cxnId="{2ADC4A96-D30A-4163-A099-F73E3AE0CBFF}">
      <dgm:prSet/>
      <dgm:spPr/>
      <dgm:t>
        <a:bodyPr/>
        <a:lstStyle/>
        <a:p>
          <a:endParaRPr lang="it-IT"/>
        </a:p>
      </dgm:t>
    </dgm:pt>
    <dgm:pt modelId="{4B077AFB-1DEC-47E0-B66C-41A9B05C923B}" type="sibTrans" cxnId="{2ADC4A96-D30A-4163-A099-F73E3AE0CBFF}">
      <dgm:prSet/>
      <dgm:spPr/>
      <dgm:t>
        <a:bodyPr/>
        <a:lstStyle/>
        <a:p>
          <a:endParaRPr lang="it-IT"/>
        </a:p>
      </dgm:t>
    </dgm:pt>
    <dgm:pt modelId="{BECEECFD-D4EE-427F-9AF7-3073C3655693}">
      <dgm:prSet/>
      <dgm:spPr/>
      <dgm:t>
        <a:bodyPr/>
        <a:lstStyle/>
        <a:p>
          <a:r>
            <a:rPr lang="it-IT" dirty="0" smtClean="0"/>
            <a:t>Industria	</a:t>
          </a:r>
          <a:endParaRPr lang="it-IT" dirty="0"/>
        </a:p>
      </dgm:t>
    </dgm:pt>
    <dgm:pt modelId="{FE185C11-9C41-45E8-BD88-A92C71BBB61C}" type="parTrans" cxnId="{76CEFC03-3D0A-413B-82BA-946919A0C04D}">
      <dgm:prSet/>
      <dgm:spPr/>
      <dgm:t>
        <a:bodyPr/>
        <a:lstStyle/>
        <a:p>
          <a:endParaRPr lang="it-IT"/>
        </a:p>
      </dgm:t>
    </dgm:pt>
    <dgm:pt modelId="{25161332-F8B1-4738-A70D-FD89E22AF99C}" type="sibTrans" cxnId="{76CEFC03-3D0A-413B-82BA-946919A0C04D}">
      <dgm:prSet/>
      <dgm:spPr/>
      <dgm:t>
        <a:bodyPr/>
        <a:lstStyle/>
        <a:p>
          <a:endParaRPr lang="it-IT"/>
        </a:p>
      </dgm:t>
    </dgm:pt>
    <dgm:pt modelId="{8485A43A-E00F-47B8-991B-47660262F0D4}">
      <dgm:prSet/>
      <dgm:spPr/>
      <dgm:t>
        <a:bodyPr/>
        <a:lstStyle/>
        <a:p>
          <a:r>
            <a:rPr lang="it-IT" dirty="0" smtClean="0"/>
            <a:t>servizi</a:t>
          </a:r>
          <a:endParaRPr lang="it-IT" dirty="0"/>
        </a:p>
      </dgm:t>
    </dgm:pt>
    <dgm:pt modelId="{47F5CEEC-AFCB-4C0F-8AF6-DDD1E2DD0B50}" type="parTrans" cxnId="{1EB6772D-8881-4EA4-9CE4-FA4F701B7F43}">
      <dgm:prSet/>
      <dgm:spPr/>
      <dgm:t>
        <a:bodyPr/>
        <a:lstStyle/>
        <a:p>
          <a:endParaRPr lang="it-IT"/>
        </a:p>
      </dgm:t>
    </dgm:pt>
    <dgm:pt modelId="{ABBCE277-EE4D-4B1B-96CC-9E29DCA33A9B}" type="sibTrans" cxnId="{1EB6772D-8881-4EA4-9CE4-FA4F701B7F43}">
      <dgm:prSet/>
      <dgm:spPr/>
      <dgm:t>
        <a:bodyPr/>
        <a:lstStyle/>
        <a:p>
          <a:endParaRPr lang="it-IT"/>
        </a:p>
      </dgm:t>
    </dgm:pt>
    <dgm:pt modelId="{8E3B7ECA-FDA0-456D-9457-EA292A135C16}">
      <dgm:prSet/>
      <dgm:spPr/>
      <dgm:t>
        <a:bodyPr/>
        <a:lstStyle/>
        <a:p>
          <a:r>
            <a:rPr lang="it-IT" dirty="0" smtClean="0"/>
            <a:t>allevamento</a:t>
          </a:r>
          <a:endParaRPr lang="it-IT" dirty="0"/>
        </a:p>
      </dgm:t>
    </dgm:pt>
    <dgm:pt modelId="{5D1C08A3-E132-46ED-8917-C50D91DD7DD0}" type="parTrans" cxnId="{A8B6C9F6-4B8F-4B6E-A596-82BD935EE500}">
      <dgm:prSet/>
      <dgm:spPr/>
      <dgm:t>
        <a:bodyPr/>
        <a:lstStyle/>
        <a:p>
          <a:endParaRPr lang="it-IT"/>
        </a:p>
      </dgm:t>
    </dgm:pt>
    <dgm:pt modelId="{35B7D08F-82CC-49C3-AC4A-DA810424E63F}" type="sibTrans" cxnId="{A8B6C9F6-4B8F-4B6E-A596-82BD935EE500}">
      <dgm:prSet/>
      <dgm:spPr/>
      <dgm:t>
        <a:bodyPr/>
        <a:lstStyle/>
        <a:p>
          <a:endParaRPr lang="it-IT"/>
        </a:p>
      </dgm:t>
    </dgm:pt>
    <dgm:pt modelId="{32362A8E-4DCA-4AEA-B13A-441F88DF6542}">
      <dgm:prSet/>
      <dgm:spPr/>
      <dgm:t>
        <a:bodyPr/>
        <a:lstStyle/>
        <a:p>
          <a:r>
            <a:rPr lang="it-IT" dirty="0" smtClean="0"/>
            <a:t>pesca</a:t>
          </a:r>
          <a:endParaRPr lang="it-IT" dirty="0"/>
        </a:p>
      </dgm:t>
    </dgm:pt>
    <dgm:pt modelId="{ECDBA1E9-E915-41B7-8E97-854A280DD8C3}" type="parTrans" cxnId="{40EC4AD0-661D-464D-BD68-5F21F5C029D6}">
      <dgm:prSet/>
      <dgm:spPr/>
      <dgm:t>
        <a:bodyPr/>
        <a:lstStyle/>
        <a:p>
          <a:endParaRPr lang="it-IT"/>
        </a:p>
      </dgm:t>
    </dgm:pt>
    <dgm:pt modelId="{C1A797F0-559A-4F22-AD86-C825D2F8EE2E}" type="sibTrans" cxnId="{40EC4AD0-661D-464D-BD68-5F21F5C029D6}">
      <dgm:prSet/>
      <dgm:spPr/>
      <dgm:t>
        <a:bodyPr/>
        <a:lstStyle/>
        <a:p>
          <a:endParaRPr lang="it-IT"/>
        </a:p>
      </dgm:t>
    </dgm:pt>
    <dgm:pt modelId="{2819BC2E-FF6B-4EBF-884E-0AA07ED0B202}">
      <dgm:prSet/>
      <dgm:spPr/>
      <dgm:t>
        <a:bodyPr/>
        <a:lstStyle/>
        <a:p>
          <a:r>
            <a:rPr lang="it-IT" dirty="0" smtClean="0"/>
            <a:t>silvicoltura</a:t>
          </a:r>
          <a:endParaRPr lang="it-IT" dirty="0"/>
        </a:p>
      </dgm:t>
    </dgm:pt>
    <dgm:pt modelId="{718665BF-DF46-4B50-8E63-FC11473DFF07}" type="parTrans" cxnId="{3EFCCFF7-362B-42E2-B1C3-7A08242CE270}">
      <dgm:prSet/>
      <dgm:spPr/>
      <dgm:t>
        <a:bodyPr/>
        <a:lstStyle/>
        <a:p>
          <a:endParaRPr lang="it-IT"/>
        </a:p>
      </dgm:t>
    </dgm:pt>
    <dgm:pt modelId="{6A284797-059D-437E-A05E-50FFD4A2CBC0}" type="sibTrans" cxnId="{3EFCCFF7-362B-42E2-B1C3-7A08242CE270}">
      <dgm:prSet/>
      <dgm:spPr/>
      <dgm:t>
        <a:bodyPr/>
        <a:lstStyle/>
        <a:p>
          <a:endParaRPr lang="it-IT"/>
        </a:p>
      </dgm:t>
    </dgm:pt>
    <dgm:pt modelId="{DBAEEAE7-85C3-4CBC-91C1-98FEC52E5C42}">
      <dgm:prSet/>
      <dgm:spPr/>
      <dgm:t>
        <a:bodyPr/>
        <a:lstStyle/>
        <a:p>
          <a:r>
            <a:rPr lang="it-IT" dirty="0" smtClean="0"/>
            <a:t>attività estrattiva</a:t>
          </a:r>
          <a:endParaRPr lang="it-IT" dirty="0"/>
        </a:p>
      </dgm:t>
    </dgm:pt>
    <dgm:pt modelId="{5600EBFB-A973-4B5E-9C05-55FE09D9C694}" type="parTrans" cxnId="{F78C99FB-3260-483F-B1D5-3CC1AFFE4AB1}">
      <dgm:prSet/>
      <dgm:spPr/>
      <dgm:t>
        <a:bodyPr/>
        <a:lstStyle/>
        <a:p>
          <a:endParaRPr lang="it-IT"/>
        </a:p>
      </dgm:t>
    </dgm:pt>
    <dgm:pt modelId="{10C1F745-84BD-40F2-9BEF-B2306E4525EA}" type="sibTrans" cxnId="{F78C99FB-3260-483F-B1D5-3CC1AFFE4AB1}">
      <dgm:prSet/>
      <dgm:spPr/>
      <dgm:t>
        <a:bodyPr/>
        <a:lstStyle/>
        <a:p>
          <a:endParaRPr lang="it-IT"/>
        </a:p>
      </dgm:t>
    </dgm:pt>
    <dgm:pt modelId="{DBB3CC9B-4722-44F2-A3EA-2838F9A8A765}" type="pres">
      <dgm:prSet presAssocID="{37DD58AA-C137-4E86-98CE-9F8ABEC200E5}" presName="Name0" presStyleCnt="0">
        <dgm:presLayoutVars>
          <dgm:dir/>
          <dgm:animLvl val="lvl"/>
          <dgm:resizeHandles val="exact"/>
        </dgm:presLayoutVars>
      </dgm:prSet>
      <dgm:spPr/>
    </dgm:pt>
    <dgm:pt modelId="{C0EDFBD8-4DC0-4F8A-8671-158D8ED85683}" type="pres">
      <dgm:prSet presAssocID="{066EAA45-D29C-456D-B999-F4C3A36DF1DF}" presName="composite" presStyleCnt="0"/>
      <dgm:spPr/>
    </dgm:pt>
    <dgm:pt modelId="{04247431-CC5E-4533-A7A1-98D2C94F6AC0}" type="pres">
      <dgm:prSet presAssocID="{066EAA45-D29C-456D-B999-F4C3A36DF1D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2EFE429-6643-4FF5-A5CE-70AC09F860A6}" type="pres">
      <dgm:prSet presAssocID="{066EAA45-D29C-456D-B999-F4C3A36DF1DF}" presName="desTx" presStyleLbl="alignAccFollowNode1" presStyleIdx="0" presStyleCnt="3" custLinFactNeighborX="1171" custLinFactNeighborY="149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CCF9A4-602A-4C16-9696-8E43C513E1C5}" type="pres">
      <dgm:prSet presAssocID="{770284E4-4E2F-4A5B-A6AA-6CA0F05C2B31}" presName="space" presStyleCnt="0"/>
      <dgm:spPr/>
    </dgm:pt>
    <dgm:pt modelId="{772E3DC2-1617-433C-AD0B-8B5CE84E0A29}" type="pres">
      <dgm:prSet presAssocID="{9A73DA32-511C-49BE-BC33-B6F5E4673F84}" presName="composite" presStyleCnt="0"/>
      <dgm:spPr/>
    </dgm:pt>
    <dgm:pt modelId="{E61DDCED-0F32-4996-8C73-06AFB0333B0E}" type="pres">
      <dgm:prSet presAssocID="{9A73DA32-511C-49BE-BC33-B6F5E4673F8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C17D958-03C6-445F-9438-3697339405E1}" type="pres">
      <dgm:prSet presAssocID="{9A73DA32-511C-49BE-BC33-B6F5E4673F84}" presName="desTx" presStyleLbl="alignAccFollowNode1" presStyleIdx="1" presStyleCnt="3" custLinFactNeighborX="3478" custLinFactNeighborY="169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37B15E-B3FF-40BF-B756-6D575C644DE5}" type="pres">
      <dgm:prSet presAssocID="{F6B5B887-4C97-42F9-A367-2FC606020CCF}" presName="space" presStyleCnt="0"/>
      <dgm:spPr/>
    </dgm:pt>
    <dgm:pt modelId="{25E29823-C75E-4E4A-B88C-569297F0E090}" type="pres">
      <dgm:prSet presAssocID="{21D1A3FA-0270-4703-A85A-9DE53CC42E9D}" presName="composite" presStyleCnt="0"/>
      <dgm:spPr/>
    </dgm:pt>
    <dgm:pt modelId="{9E11EC70-0DBF-4E1B-9DD3-E5A46C0D86F6}" type="pres">
      <dgm:prSet presAssocID="{21D1A3FA-0270-4703-A85A-9DE53CC42E9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FC01611-69E5-4BC8-9DFF-1E8365ECD057}" type="pres">
      <dgm:prSet presAssocID="{21D1A3FA-0270-4703-A85A-9DE53CC42E9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6CEFC03-3D0A-413B-82BA-946919A0C04D}" srcId="{9A73DA32-511C-49BE-BC33-B6F5E4673F84}" destId="{BECEECFD-D4EE-427F-9AF7-3073C3655693}" srcOrd="0" destOrd="0" parTransId="{FE185C11-9C41-45E8-BD88-A92C71BBB61C}" sibTransId="{25161332-F8B1-4738-A70D-FD89E22AF99C}"/>
    <dgm:cxn modelId="{04C9854C-8E71-44DF-B5FF-F31E9ABBD44F}" srcId="{37DD58AA-C137-4E86-98CE-9F8ABEC200E5}" destId="{9A73DA32-511C-49BE-BC33-B6F5E4673F84}" srcOrd="1" destOrd="0" parTransId="{07DB19B3-EE1D-40AB-BA99-0B2D7863A0C9}" sibTransId="{F6B5B887-4C97-42F9-A367-2FC606020CCF}"/>
    <dgm:cxn modelId="{37A87EAD-446D-4015-8602-E7FFFD8ACCBF}" type="presOf" srcId="{2819BC2E-FF6B-4EBF-884E-0AA07ED0B202}" destId="{12EFE429-6643-4FF5-A5CE-70AC09F860A6}" srcOrd="0" destOrd="3" presId="urn:microsoft.com/office/officeart/2005/8/layout/hList1"/>
    <dgm:cxn modelId="{7F689BAA-87DF-48B0-B74B-873F9C0FD445}" type="presOf" srcId="{96A97B19-DC25-4432-B6CA-A09FFB8201C4}" destId="{12EFE429-6643-4FF5-A5CE-70AC09F860A6}" srcOrd="0" destOrd="0" presId="urn:microsoft.com/office/officeart/2005/8/layout/hList1"/>
    <dgm:cxn modelId="{EDB29EA8-3925-47F9-A817-B9E41EA794CC}" type="presOf" srcId="{9A73DA32-511C-49BE-BC33-B6F5E4673F84}" destId="{E61DDCED-0F32-4996-8C73-06AFB0333B0E}" srcOrd="0" destOrd="0" presId="urn:microsoft.com/office/officeart/2005/8/layout/hList1"/>
    <dgm:cxn modelId="{F78C99FB-3260-483F-B1D5-3CC1AFFE4AB1}" srcId="{066EAA45-D29C-456D-B999-F4C3A36DF1DF}" destId="{DBAEEAE7-85C3-4CBC-91C1-98FEC52E5C42}" srcOrd="4" destOrd="0" parTransId="{5600EBFB-A973-4B5E-9C05-55FE09D9C694}" sibTransId="{10C1F745-84BD-40F2-9BEF-B2306E4525EA}"/>
    <dgm:cxn modelId="{3EFCCFF7-362B-42E2-B1C3-7A08242CE270}" srcId="{066EAA45-D29C-456D-B999-F4C3A36DF1DF}" destId="{2819BC2E-FF6B-4EBF-884E-0AA07ED0B202}" srcOrd="3" destOrd="0" parTransId="{718665BF-DF46-4B50-8E63-FC11473DFF07}" sibTransId="{6A284797-059D-437E-A05E-50FFD4A2CBC0}"/>
    <dgm:cxn modelId="{B2B0FB63-7754-446D-A9B1-F6171906346D}" srcId="{37DD58AA-C137-4E86-98CE-9F8ABEC200E5}" destId="{066EAA45-D29C-456D-B999-F4C3A36DF1DF}" srcOrd="0" destOrd="0" parTransId="{5F37F93C-440B-4124-B87C-6F678111C039}" sibTransId="{770284E4-4E2F-4A5B-A6AA-6CA0F05C2B31}"/>
    <dgm:cxn modelId="{F3D2BB4A-5148-4ED9-974D-6177FE1BB821}" srcId="{37DD58AA-C137-4E86-98CE-9F8ABEC200E5}" destId="{21D1A3FA-0270-4703-A85A-9DE53CC42E9D}" srcOrd="2" destOrd="0" parTransId="{60E39AF5-5110-4C8D-86E7-7137D1090D9B}" sibTransId="{785C37D6-46A4-463B-98B7-D3FEB3C5ACA1}"/>
    <dgm:cxn modelId="{DE21124F-4D1D-4795-95D6-890A9912A111}" type="presOf" srcId="{8485A43A-E00F-47B8-991B-47660262F0D4}" destId="{BFC01611-69E5-4BC8-9DFF-1E8365ECD057}" srcOrd="0" destOrd="0" presId="urn:microsoft.com/office/officeart/2005/8/layout/hList1"/>
    <dgm:cxn modelId="{A8B6C9F6-4B8F-4B6E-A596-82BD935EE500}" srcId="{066EAA45-D29C-456D-B999-F4C3A36DF1DF}" destId="{8E3B7ECA-FDA0-456D-9457-EA292A135C16}" srcOrd="1" destOrd="0" parTransId="{5D1C08A3-E132-46ED-8917-C50D91DD7DD0}" sibTransId="{35B7D08F-82CC-49C3-AC4A-DA810424E63F}"/>
    <dgm:cxn modelId="{CE90C058-B365-49B0-8975-06D50C2BAA43}" type="presOf" srcId="{066EAA45-D29C-456D-B999-F4C3A36DF1DF}" destId="{04247431-CC5E-4533-A7A1-98D2C94F6AC0}" srcOrd="0" destOrd="0" presId="urn:microsoft.com/office/officeart/2005/8/layout/hList1"/>
    <dgm:cxn modelId="{1A3C2BC1-0963-44DC-889B-4DA5B027C767}" type="presOf" srcId="{37DD58AA-C137-4E86-98CE-9F8ABEC200E5}" destId="{DBB3CC9B-4722-44F2-A3EA-2838F9A8A765}" srcOrd="0" destOrd="0" presId="urn:microsoft.com/office/officeart/2005/8/layout/hList1"/>
    <dgm:cxn modelId="{2ADC4A96-D30A-4163-A099-F73E3AE0CBFF}" srcId="{066EAA45-D29C-456D-B999-F4C3A36DF1DF}" destId="{96A97B19-DC25-4432-B6CA-A09FFB8201C4}" srcOrd="0" destOrd="0" parTransId="{14C310B6-3EF1-4C4E-A248-E92A507C93A1}" sibTransId="{4B077AFB-1DEC-47E0-B66C-41A9B05C923B}"/>
    <dgm:cxn modelId="{40EC4AD0-661D-464D-BD68-5F21F5C029D6}" srcId="{066EAA45-D29C-456D-B999-F4C3A36DF1DF}" destId="{32362A8E-4DCA-4AEA-B13A-441F88DF6542}" srcOrd="2" destOrd="0" parTransId="{ECDBA1E9-E915-41B7-8E97-854A280DD8C3}" sibTransId="{C1A797F0-559A-4F22-AD86-C825D2F8EE2E}"/>
    <dgm:cxn modelId="{0C463561-30DB-4312-A9F6-E197E57316B7}" type="presOf" srcId="{DBAEEAE7-85C3-4CBC-91C1-98FEC52E5C42}" destId="{12EFE429-6643-4FF5-A5CE-70AC09F860A6}" srcOrd="0" destOrd="4" presId="urn:microsoft.com/office/officeart/2005/8/layout/hList1"/>
    <dgm:cxn modelId="{1EB6772D-8881-4EA4-9CE4-FA4F701B7F43}" srcId="{21D1A3FA-0270-4703-A85A-9DE53CC42E9D}" destId="{8485A43A-E00F-47B8-991B-47660262F0D4}" srcOrd="0" destOrd="0" parTransId="{47F5CEEC-AFCB-4C0F-8AF6-DDD1E2DD0B50}" sibTransId="{ABBCE277-EE4D-4B1B-96CC-9E29DCA33A9B}"/>
    <dgm:cxn modelId="{03853B73-94B9-4C53-8461-31E8F324CC94}" type="presOf" srcId="{21D1A3FA-0270-4703-A85A-9DE53CC42E9D}" destId="{9E11EC70-0DBF-4E1B-9DD3-E5A46C0D86F6}" srcOrd="0" destOrd="0" presId="urn:microsoft.com/office/officeart/2005/8/layout/hList1"/>
    <dgm:cxn modelId="{2498AC03-9EF0-4433-9347-1764B6EAC94D}" type="presOf" srcId="{8E3B7ECA-FDA0-456D-9457-EA292A135C16}" destId="{12EFE429-6643-4FF5-A5CE-70AC09F860A6}" srcOrd="0" destOrd="1" presId="urn:microsoft.com/office/officeart/2005/8/layout/hList1"/>
    <dgm:cxn modelId="{4D0E55C8-DD80-43F8-96F9-DB62BDC4A7CD}" type="presOf" srcId="{32362A8E-4DCA-4AEA-B13A-441F88DF6542}" destId="{12EFE429-6643-4FF5-A5CE-70AC09F860A6}" srcOrd="0" destOrd="2" presId="urn:microsoft.com/office/officeart/2005/8/layout/hList1"/>
    <dgm:cxn modelId="{E93022BC-3F0E-4DDB-AE3F-032386AE06D6}" type="presOf" srcId="{BECEECFD-D4EE-427F-9AF7-3073C3655693}" destId="{EC17D958-03C6-445F-9438-3697339405E1}" srcOrd="0" destOrd="0" presId="urn:microsoft.com/office/officeart/2005/8/layout/hList1"/>
    <dgm:cxn modelId="{2C24CA94-7A7D-464A-A3F2-94278BEC0CE4}" type="presParOf" srcId="{DBB3CC9B-4722-44F2-A3EA-2838F9A8A765}" destId="{C0EDFBD8-4DC0-4F8A-8671-158D8ED85683}" srcOrd="0" destOrd="0" presId="urn:microsoft.com/office/officeart/2005/8/layout/hList1"/>
    <dgm:cxn modelId="{F5C048D7-4433-4374-855A-05B9E6C727CF}" type="presParOf" srcId="{C0EDFBD8-4DC0-4F8A-8671-158D8ED85683}" destId="{04247431-CC5E-4533-A7A1-98D2C94F6AC0}" srcOrd="0" destOrd="0" presId="urn:microsoft.com/office/officeart/2005/8/layout/hList1"/>
    <dgm:cxn modelId="{FD590FEF-6EB8-453E-BB90-38BD36708E48}" type="presParOf" srcId="{C0EDFBD8-4DC0-4F8A-8671-158D8ED85683}" destId="{12EFE429-6643-4FF5-A5CE-70AC09F860A6}" srcOrd="1" destOrd="0" presId="urn:microsoft.com/office/officeart/2005/8/layout/hList1"/>
    <dgm:cxn modelId="{02B2F4EE-4148-4879-9FAB-40296B8DE9A5}" type="presParOf" srcId="{DBB3CC9B-4722-44F2-A3EA-2838F9A8A765}" destId="{34CCF9A4-602A-4C16-9696-8E43C513E1C5}" srcOrd="1" destOrd="0" presId="urn:microsoft.com/office/officeart/2005/8/layout/hList1"/>
    <dgm:cxn modelId="{4E3E7EDB-7C55-4A10-9A6B-9EA671B36DD4}" type="presParOf" srcId="{DBB3CC9B-4722-44F2-A3EA-2838F9A8A765}" destId="{772E3DC2-1617-433C-AD0B-8B5CE84E0A29}" srcOrd="2" destOrd="0" presId="urn:microsoft.com/office/officeart/2005/8/layout/hList1"/>
    <dgm:cxn modelId="{2C64BE0D-A8F6-46FA-9AA3-8A5DF7383818}" type="presParOf" srcId="{772E3DC2-1617-433C-AD0B-8B5CE84E0A29}" destId="{E61DDCED-0F32-4996-8C73-06AFB0333B0E}" srcOrd="0" destOrd="0" presId="urn:microsoft.com/office/officeart/2005/8/layout/hList1"/>
    <dgm:cxn modelId="{44F28A9B-B076-49A8-BB34-1B7B3B7FA9BA}" type="presParOf" srcId="{772E3DC2-1617-433C-AD0B-8B5CE84E0A29}" destId="{EC17D958-03C6-445F-9438-3697339405E1}" srcOrd="1" destOrd="0" presId="urn:microsoft.com/office/officeart/2005/8/layout/hList1"/>
    <dgm:cxn modelId="{DEA57D89-16FA-49BA-89B9-F4605B6EC7F0}" type="presParOf" srcId="{DBB3CC9B-4722-44F2-A3EA-2838F9A8A765}" destId="{AD37B15E-B3FF-40BF-B756-6D575C644DE5}" srcOrd="3" destOrd="0" presId="urn:microsoft.com/office/officeart/2005/8/layout/hList1"/>
    <dgm:cxn modelId="{D47B6437-DA0B-4AD0-B18D-5A05C0A21DAD}" type="presParOf" srcId="{DBB3CC9B-4722-44F2-A3EA-2838F9A8A765}" destId="{25E29823-C75E-4E4A-B88C-569297F0E090}" srcOrd="4" destOrd="0" presId="urn:microsoft.com/office/officeart/2005/8/layout/hList1"/>
    <dgm:cxn modelId="{57CBCD61-BFF1-4F33-9ED4-0C517D078A50}" type="presParOf" srcId="{25E29823-C75E-4E4A-B88C-569297F0E090}" destId="{9E11EC70-0DBF-4E1B-9DD3-E5A46C0D86F6}" srcOrd="0" destOrd="0" presId="urn:microsoft.com/office/officeart/2005/8/layout/hList1"/>
    <dgm:cxn modelId="{08D4E3FB-A41D-4CE4-94C0-C99B8A054995}" type="presParOf" srcId="{25E29823-C75E-4E4A-B88C-569297F0E090}" destId="{BFC01611-69E5-4BC8-9DFF-1E8365ECD05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18F357-E574-459F-920C-4FA93444728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0CDF5C1-2EDF-4932-9763-CD8CB132B066}">
      <dgm:prSet phldrT="[Testo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I tipi di industria</a:t>
          </a:r>
        </a:p>
        <a:p>
          <a:pPr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dirty="0"/>
        </a:p>
      </dgm:t>
    </dgm:pt>
    <dgm:pt modelId="{299E6ACE-D475-484A-9507-8D238BDF0C29}" type="parTrans" cxnId="{1F17FCA9-9012-4676-8BE8-4892C3C392A4}">
      <dgm:prSet/>
      <dgm:spPr/>
      <dgm:t>
        <a:bodyPr/>
        <a:lstStyle/>
        <a:p>
          <a:endParaRPr lang="it-IT"/>
        </a:p>
      </dgm:t>
    </dgm:pt>
    <dgm:pt modelId="{FA1848E0-FBAA-4FF4-B16A-B732A04A3961}" type="sibTrans" cxnId="{1F17FCA9-9012-4676-8BE8-4892C3C392A4}">
      <dgm:prSet/>
      <dgm:spPr/>
      <dgm:t>
        <a:bodyPr/>
        <a:lstStyle/>
        <a:p>
          <a:endParaRPr lang="it-IT"/>
        </a:p>
      </dgm:t>
    </dgm:pt>
    <dgm:pt modelId="{9525EDF9-ED9F-4905-9250-92473BF37144}">
      <dgm:prSet phldrT="[Testo]"/>
      <dgm:spPr/>
      <dgm:t>
        <a:bodyPr/>
        <a:lstStyle/>
        <a:p>
          <a:r>
            <a:rPr lang="it-IT" b="1" u="sng" dirty="0" smtClean="0"/>
            <a:t>di base</a:t>
          </a:r>
        </a:p>
        <a:p>
          <a:r>
            <a:rPr lang="it-IT" dirty="0" smtClean="0"/>
            <a:t>Prodotti semilavorati:  metalli, petrolio, sostanze chimiche, ecc.</a:t>
          </a:r>
        </a:p>
        <a:p>
          <a:r>
            <a:rPr lang="it-IT" i="1" dirty="0" smtClean="0"/>
            <a:t>Metallurgica, siderurgica, chimica, petrolchimica              E’ LA COSIDDETTA INDUSTRIA PESANTE	</a:t>
          </a:r>
          <a:r>
            <a:rPr lang="it-IT" dirty="0" smtClean="0"/>
            <a:t>					</a:t>
          </a:r>
          <a:endParaRPr lang="it-IT" dirty="0"/>
        </a:p>
      </dgm:t>
    </dgm:pt>
    <dgm:pt modelId="{C6958F9A-83C0-48BA-A299-703A0DAA6320}" type="parTrans" cxnId="{D236B760-5F55-45A2-A21F-8BD057139FD7}">
      <dgm:prSet/>
      <dgm:spPr/>
      <dgm:t>
        <a:bodyPr/>
        <a:lstStyle/>
        <a:p>
          <a:endParaRPr lang="it-IT"/>
        </a:p>
      </dgm:t>
    </dgm:pt>
    <dgm:pt modelId="{D22A71FE-51F5-4B51-B73F-B16302AC82C2}" type="sibTrans" cxnId="{D236B760-5F55-45A2-A21F-8BD057139FD7}">
      <dgm:prSet/>
      <dgm:spPr/>
      <dgm:t>
        <a:bodyPr/>
        <a:lstStyle/>
        <a:p>
          <a:endParaRPr lang="it-IT"/>
        </a:p>
      </dgm:t>
    </dgm:pt>
    <dgm:pt modelId="{BD41FB99-241D-49B8-ABFC-F32E7E6C2DDB}">
      <dgm:prSet phldrT="[Testo]"/>
      <dgm:spPr/>
      <dgm:t>
        <a:bodyPr/>
        <a:lstStyle/>
        <a:p>
          <a:r>
            <a:rPr lang="it-IT" b="1" u="sng" dirty="0" smtClean="0"/>
            <a:t>manifatturiera </a:t>
          </a:r>
          <a:r>
            <a:rPr lang="it-IT" b="0" u="none" dirty="0" smtClean="0"/>
            <a:t>prodotti finiti   destinati al consumo diretto.</a:t>
          </a:r>
        </a:p>
        <a:p>
          <a:r>
            <a:rPr lang="it-IT" b="0" u="none" dirty="0" smtClean="0"/>
            <a:t>Si divide in vari settori:</a:t>
          </a:r>
        </a:p>
        <a:p>
          <a:r>
            <a:rPr lang="it-IT" b="0" i="1" u="none" dirty="0" smtClean="0"/>
            <a:t>alimentare, abbigliamento, tessile, legno, apparecchiature elettriche, ecc.</a:t>
          </a:r>
          <a:endParaRPr lang="it-IT" b="0" i="1" u="none" dirty="0"/>
        </a:p>
      </dgm:t>
    </dgm:pt>
    <dgm:pt modelId="{DDE2DEFA-3781-459C-81EB-912D17241CB8}" type="parTrans" cxnId="{A3CE5EA8-97A5-42F7-8056-C8C55BC87053}">
      <dgm:prSet/>
      <dgm:spPr/>
      <dgm:t>
        <a:bodyPr/>
        <a:lstStyle/>
        <a:p>
          <a:endParaRPr lang="it-IT"/>
        </a:p>
      </dgm:t>
    </dgm:pt>
    <dgm:pt modelId="{304AA198-E5C6-45F5-A651-0348D8A8F9E0}" type="sibTrans" cxnId="{A3CE5EA8-97A5-42F7-8056-C8C55BC87053}">
      <dgm:prSet/>
      <dgm:spPr/>
      <dgm:t>
        <a:bodyPr/>
        <a:lstStyle/>
        <a:p>
          <a:endParaRPr lang="it-IT"/>
        </a:p>
      </dgm:t>
    </dgm:pt>
    <dgm:pt modelId="{ED1F30CA-A573-4911-BD5F-5E4207924333}">
      <dgm:prSet phldrT="[Testo]"/>
      <dgm:spPr/>
      <dgm:t>
        <a:bodyPr/>
        <a:lstStyle/>
        <a:p>
          <a:r>
            <a:rPr lang="it-IT" b="1" u="sng" dirty="0" smtClean="0"/>
            <a:t>high-tech </a:t>
          </a:r>
        </a:p>
        <a:p>
          <a:r>
            <a:rPr lang="it-IT" b="0" u="none" dirty="0" smtClean="0"/>
            <a:t>Specializzata nella produzione tecnologicamente avanzata:</a:t>
          </a:r>
        </a:p>
        <a:p>
          <a:r>
            <a:rPr lang="it-IT" b="0" i="1" u="none" dirty="0" smtClean="0"/>
            <a:t>satelliti, telecomunicazioni, nanotecnologie, ecc.</a:t>
          </a:r>
          <a:endParaRPr lang="it-IT" b="0" i="1" u="none" dirty="0"/>
        </a:p>
      </dgm:t>
    </dgm:pt>
    <dgm:pt modelId="{6B857842-CED5-41EC-A8F0-F92DB065BC1D}" type="parTrans" cxnId="{05DFCB0B-8F08-4BAA-9857-38B67512ACB0}">
      <dgm:prSet/>
      <dgm:spPr/>
      <dgm:t>
        <a:bodyPr/>
        <a:lstStyle/>
        <a:p>
          <a:endParaRPr lang="it-IT"/>
        </a:p>
      </dgm:t>
    </dgm:pt>
    <dgm:pt modelId="{7CB9372D-79C0-4DDB-B313-25005984A900}" type="sibTrans" cxnId="{05DFCB0B-8F08-4BAA-9857-38B67512ACB0}">
      <dgm:prSet/>
      <dgm:spPr/>
      <dgm:t>
        <a:bodyPr/>
        <a:lstStyle/>
        <a:p>
          <a:endParaRPr lang="it-IT"/>
        </a:p>
      </dgm:t>
    </dgm:pt>
    <dgm:pt modelId="{8E082E75-7A41-41B7-84E6-0EBF07EC443E}">
      <dgm:prSet phldrT="[Testo]"/>
      <dgm:spPr/>
      <dgm:t>
        <a:bodyPr/>
        <a:lstStyle/>
        <a:p>
          <a:endParaRPr lang="it-IT" b="0" u="none" dirty="0"/>
        </a:p>
      </dgm:t>
    </dgm:pt>
    <dgm:pt modelId="{522E2DEC-545B-464C-A0E1-103586910ED1}" type="parTrans" cxnId="{D0DEEE4C-1578-470B-B033-09D4EFFA6DFD}">
      <dgm:prSet/>
      <dgm:spPr/>
    </dgm:pt>
    <dgm:pt modelId="{BEF5D10B-E481-47AA-B3B6-C4A065371969}" type="sibTrans" cxnId="{D0DEEE4C-1578-470B-B033-09D4EFFA6DFD}">
      <dgm:prSet/>
      <dgm:spPr/>
    </dgm:pt>
    <dgm:pt modelId="{97A4FB51-34F8-41BB-A3FC-F688755803EF}">
      <dgm:prSet phldrT="[Testo]"/>
      <dgm:spPr/>
      <dgm:t>
        <a:bodyPr/>
        <a:lstStyle/>
        <a:p>
          <a:endParaRPr lang="it-IT" b="0" i="1" u="none" dirty="0"/>
        </a:p>
      </dgm:t>
    </dgm:pt>
    <dgm:pt modelId="{ED4248C5-6CFC-4710-ACB9-1EEDEF6ADBB4}" type="parTrans" cxnId="{90C0F265-1E61-4C8B-816E-080B4A783AFC}">
      <dgm:prSet/>
      <dgm:spPr/>
    </dgm:pt>
    <dgm:pt modelId="{0B499FB6-3B6D-49CC-B3A1-AAE746EAB1E5}" type="sibTrans" cxnId="{90C0F265-1E61-4C8B-816E-080B4A783AFC}">
      <dgm:prSet/>
      <dgm:spPr/>
    </dgm:pt>
    <dgm:pt modelId="{4924BABD-8F12-459B-AE3B-5F86E7F011BF}" type="pres">
      <dgm:prSet presAssocID="{A718F357-E574-459F-920C-4FA93444728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AC86BEA-4B63-40CC-9896-10D5E1B74848}" type="pres">
      <dgm:prSet presAssocID="{20CDF5C1-2EDF-4932-9763-CD8CB132B066}" presName="roof" presStyleLbl="dkBgShp" presStyleIdx="0" presStyleCnt="2"/>
      <dgm:spPr/>
      <dgm:t>
        <a:bodyPr/>
        <a:lstStyle/>
        <a:p>
          <a:endParaRPr lang="it-IT"/>
        </a:p>
      </dgm:t>
    </dgm:pt>
    <dgm:pt modelId="{7D71BEE5-7F2A-4223-B87F-AA8F003FE977}" type="pres">
      <dgm:prSet presAssocID="{20CDF5C1-2EDF-4932-9763-CD8CB132B066}" presName="pillars" presStyleCnt="0"/>
      <dgm:spPr/>
    </dgm:pt>
    <dgm:pt modelId="{AA4A7817-C57D-41C2-A3E7-3A22C1C19FA0}" type="pres">
      <dgm:prSet presAssocID="{20CDF5C1-2EDF-4932-9763-CD8CB132B066}" presName="pillar1" presStyleLbl="node1" presStyleIdx="0" presStyleCnt="3" custScaleY="12421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0489C5-9475-4D13-8B66-7DCEFDE274CF}" type="pres">
      <dgm:prSet presAssocID="{BD41FB99-241D-49B8-ABFC-F32E7E6C2DDB}" presName="pillarX" presStyleLbl="node1" presStyleIdx="1" presStyleCnt="3" custScaleY="123218" custLinFactNeighborX="77" custLinFactNeighborY="394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38368C6-356A-44FB-9930-FAFE4E4CA3CA}" type="pres">
      <dgm:prSet presAssocID="{ED1F30CA-A573-4911-BD5F-5E4207924333}" presName="pillarX" presStyleLbl="node1" presStyleIdx="2" presStyleCnt="3" custScaleY="123218" custLinFactNeighborX="16830" custLinFactNeighborY="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A7D1DF5-7E45-4D92-ACCE-8C38CE2B869E}" type="pres">
      <dgm:prSet presAssocID="{20CDF5C1-2EDF-4932-9763-CD8CB132B066}" presName="base" presStyleLbl="dkBgShp" presStyleIdx="1" presStyleCnt="2"/>
      <dgm:spPr/>
    </dgm:pt>
  </dgm:ptLst>
  <dgm:cxnLst>
    <dgm:cxn modelId="{05DFCB0B-8F08-4BAA-9857-38B67512ACB0}" srcId="{20CDF5C1-2EDF-4932-9763-CD8CB132B066}" destId="{ED1F30CA-A573-4911-BD5F-5E4207924333}" srcOrd="2" destOrd="0" parTransId="{6B857842-CED5-41EC-A8F0-F92DB065BC1D}" sibTransId="{7CB9372D-79C0-4DDB-B313-25005984A900}"/>
    <dgm:cxn modelId="{90C0F265-1E61-4C8B-816E-080B4A783AFC}" srcId="{A718F357-E574-459F-920C-4FA934447285}" destId="{97A4FB51-34F8-41BB-A3FC-F688755803EF}" srcOrd="1" destOrd="0" parTransId="{ED4248C5-6CFC-4710-ACB9-1EEDEF6ADBB4}" sibTransId="{0B499FB6-3B6D-49CC-B3A1-AAE746EAB1E5}"/>
    <dgm:cxn modelId="{753BE83A-6059-475C-A3D3-EA469039A551}" type="presOf" srcId="{20CDF5C1-2EDF-4932-9763-CD8CB132B066}" destId="{7AC86BEA-4B63-40CC-9896-10D5E1B74848}" srcOrd="0" destOrd="0" presId="urn:microsoft.com/office/officeart/2005/8/layout/hList3"/>
    <dgm:cxn modelId="{0C2642C9-60CC-4746-8EDC-D44B7A93B593}" type="presOf" srcId="{BD41FB99-241D-49B8-ABFC-F32E7E6C2DDB}" destId="{D10489C5-9475-4D13-8B66-7DCEFDE274CF}" srcOrd="0" destOrd="0" presId="urn:microsoft.com/office/officeart/2005/8/layout/hList3"/>
    <dgm:cxn modelId="{D0DEEE4C-1578-470B-B033-09D4EFFA6DFD}" srcId="{A718F357-E574-459F-920C-4FA934447285}" destId="{8E082E75-7A41-41B7-84E6-0EBF07EC443E}" srcOrd="2" destOrd="0" parTransId="{522E2DEC-545B-464C-A0E1-103586910ED1}" sibTransId="{BEF5D10B-E481-47AA-B3B6-C4A065371969}"/>
    <dgm:cxn modelId="{DE8E5B21-092B-4C3A-BB9F-76ADC67E687F}" type="presOf" srcId="{9525EDF9-ED9F-4905-9250-92473BF37144}" destId="{AA4A7817-C57D-41C2-A3E7-3A22C1C19FA0}" srcOrd="0" destOrd="0" presId="urn:microsoft.com/office/officeart/2005/8/layout/hList3"/>
    <dgm:cxn modelId="{A3CE5EA8-97A5-42F7-8056-C8C55BC87053}" srcId="{20CDF5C1-2EDF-4932-9763-CD8CB132B066}" destId="{BD41FB99-241D-49B8-ABFC-F32E7E6C2DDB}" srcOrd="1" destOrd="0" parTransId="{DDE2DEFA-3781-459C-81EB-912D17241CB8}" sibTransId="{304AA198-E5C6-45F5-A651-0348D8A8F9E0}"/>
    <dgm:cxn modelId="{1F17FCA9-9012-4676-8BE8-4892C3C392A4}" srcId="{A718F357-E574-459F-920C-4FA934447285}" destId="{20CDF5C1-2EDF-4932-9763-CD8CB132B066}" srcOrd="0" destOrd="0" parTransId="{299E6ACE-D475-484A-9507-8D238BDF0C29}" sibTransId="{FA1848E0-FBAA-4FF4-B16A-B732A04A3961}"/>
    <dgm:cxn modelId="{0C557784-8176-47F7-9ADE-931364C00242}" type="presOf" srcId="{ED1F30CA-A573-4911-BD5F-5E4207924333}" destId="{338368C6-356A-44FB-9930-FAFE4E4CA3CA}" srcOrd="0" destOrd="0" presId="urn:microsoft.com/office/officeart/2005/8/layout/hList3"/>
    <dgm:cxn modelId="{D236B760-5F55-45A2-A21F-8BD057139FD7}" srcId="{20CDF5C1-2EDF-4932-9763-CD8CB132B066}" destId="{9525EDF9-ED9F-4905-9250-92473BF37144}" srcOrd="0" destOrd="0" parTransId="{C6958F9A-83C0-48BA-A299-703A0DAA6320}" sibTransId="{D22A71FE-51F5-4B51-B73F-B16302AC82C2}"/>
    <dgm:cxn modelId="{C18B94AD-C2C5-4DB5-94AE-53DE92A4595C}" type="presOf" srcId="{A718F357-E574-459F-920C-4FA934447285}" destId="{4924BABD-8F12-459B-AE3B-5F86E7F011BF}" srcOrd="0" destOrd="0" presId="urn:microsoft.com/office/officeart/2005/8/layout/hList3"/>
    <dgm:cxn modelId="{7AFC8C70-AB25-4AB7-82BF-8C40A2CBD52E}" type="presParOf" srcId="{4924BABD-8F12-459B-AE3B-5F86E7F011BF}" destId="{7AC86BEA-4B63-40CC-9896-10D5E1B74848}" srcOrd="0" destOrd="0" presId="urn:microsoft.com/office/officeart/2005/8/layout/hList3"/>
    <dgm:cxn modelId="{C126650C-6544-4A92-81EB-8A25AF3DA1FA}" type="presParOf" srcId="{4924BABD-8F12-459B-AE3B-5F86E7F011BF}" destId="{7D71BEE5-7F2A-4223-B87F-AA8F003FE977}" srcOrd="1" destOrd="0" presId="urn:microsoft.com/office/officeart/2005/8/layout/hList3"/>
    <dgm:cxn modelId="{8CC8D61C-4ED3-4AE6-9C77-F8A0CCA2B290}" type="presParOf" srcId="{7D71BEE5-7F2A-4223-B87F-AA8F003FE977}" destId="{AA4A7817-C57D-41C2-A3E7-3A22C1C19FA0}" srcOrd="0" destOrd="0" presId="urn:microsoft.com/office/officeart/2005/8/layout/hList3"/>
    <dgm:cxn modelId="{1B0EFC19-7D4C-4CE1-9A99-AF7804C40873}" type="presParOf" srcId="{7D71BEE5-7F2A-4223-B87F-AA8F003FE977}" destId="{D10489C5-9475-4D13-8B66-7DCEFDE274CF}" srcOrd="1" destOrd="0" presId="urn:microsoft.com/office/officeart/2005/8/layout/hList3"/>
    <dgm:cxn modelId="{23A1C6B9-ED9A-4541-8454-74180DA41157}" type="presParOf" srcId="{7D71BEE5-7F2A-4223-B87F-AA8F003FE977}" destId="{338368C6-356A-44FB-9930-FAFE4E4CA3CA}" srcOrd="2" destOrd="0" presId="urn:microsoft.com/office/officeart/2005/8/layout/hList3"/>
    <dgm:cxn modelId="{318BD78D-EBA8-4FCB-B958-03F5678E17C8}" type="presParOf" srcId="{4924BABD-8F12-459B-AE3B-5F86E7F011BF}" destId="{4A7D1DF5-7E45-4D92-ACCE-8C38CE2B869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04281A0-3B17-4D58-A284-1AE058D9F729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36229EE-C627-4D72-8F68-1871F221BC0C}">
      <dgm:prSet phldrT="[Testo]"/>
      <dgm:spPr/>
      <dgm:t>
        <a:bodyPr/>
        <a:lstStyle/>
        <a:p>
          <a:r>
            <a:rPr lang="it-IT" dirty="0" smtClean="0"/>
            <a:t>Industria europea</a:t>
          </a:r>
          <a:endParaRPr lang="it-IT" dirty="0"/>
        </a:p>
      </dgm:t>
    </dgm:pt>
    <dgm:pt modelId="{DF5425AC-8DF9-45D3-BCC9-92692AA24771}" type="parTrans" cxnId="{DD818267-A771-4E42-96CE-D49317D35E4C}">
      <dgm:prSet/>
      <dgm:spPr/>
      <dgm:t>
        <a:bodyPr/>
        <a:lstStyle/>
        <a:p>
          <a:endParaRPr lang="it-IT"/>
        </a:p>
      </dgm:t>
    </dgm:pt>
    <dgm:pt modelId="{2BE117B4-EBB6-44F9-93D7-541D10AFC41C}" type="sibTrans" cxnId="{DD818267-A771-4E42-96CE-D49317D35E4C}">
      <dgm:prSet/>
      <dgm:spPr/>
      <dgm:t>
        <a:bodyPr/>
        <a:lstStyle/>
        <a:p>
          <a:endParaRPr lang="it-IT"/>
        </a:p>
      </dgm:t>
    </dgm:pt>
    <dgm:pt modelId="{FD6A4377-BEEB-415C-8552-3444B2B799ED}">
      <dgm:prSet phldrT="[Testo]"/>
      <dgm:spPr/>
      <dgm:t>
        <a:bodyPr/>
        <a:lstStyle/>
        <a:p>
          <a:r>
            <a:rPr lang="it-IT" dirty="0" smtClean="0"/>
            <a:t>Aumento concorrenza mondiale e competizione</a:t>
          </a:r>
          <a:endParaRPr lang="it-IT" dirty="0"/>
        </a:p>
      </dgm:t>
    </dgm:pt>
    <dgm:pt modelId="{C6969E5D-858A-4913-B827-7EA11B9D6B46}" type="parTrans" cxnId="{8293AEE9-1012-4AF0-8748-EE72DE3C06EF}">
      <dgm:prSet/>
      <dgm:spPr/>
      <dgm:t>
        <a:bodyPr/>
        <a:lstStyle/>
        <a:p>
          <a:endParaRPr lang="it-IT"/>
        </a:p>
      </dgm:t>
    </dgm:pt>
    <dgm:pt modelId="{7F6291F1-322A-40F1-9DE3-41B833CB8C2F}" type="sibTrans" cxnId="{8293AEE9-1012-4AF0-8748-EE72DE3C06EF}">
      <dgm:prSet/>
      <dgm:spPr/>
      <dgm:t>
        <a:bodyPr/>
        <a:lstStyle/>
        <a:p>
          <a:endParaRPr lang="it-IT"/>
        </a:p>
      </dgm:t>
    </dgm:pt>
    <dgm:pt modelId="{B829288E-0D66-4486-A5CD-4135C30936A9}">
      <dgm:prSet phldrT="[Testo]"/>
      <dgm:spPr/>
      <dgm:t>
        <a:bodyPr/>
        <a:lstStyle/>
        <a:p>
          <a:r>
            <a:rPr lang="it-IT" dirty="0" smtClean="0"/>
            <a:t>Delocalizzazione</a:t>
          </a:r>
          <a:endParaRPr lang="it-IT" dirty="0"/>
        </a:p>
      </dgm:t>
    </dgm:pt>
    <dgm:pt modelId="{4ABD7C00-468F-4BEF-9A72-B59F27E603BE}" type="parTrans" cxnId="{F250EA9F-E581-4153-B7CF-566509F43E4C}">
      <dgm:prSet/>
      <dgm:spPr/>
      <dgm:t>
        <a:bodyPr/>
        <a:lstStyle/>
        <a:p>
          <a:endParaRPr lang="it-IT"/>
        </a:p>
      </dgm:t>
    </dgm:pt>
    <dgm:pt modelId="{F68A2DCB-0461-4EEB-8C50-522D04C8C5FB}" type="sibTrans" cxnId="{F250EA9F-E581-4153-B7CF-566509F43E4C}">
      <dgm:prSet/>
      <dgm:spPr/>
      <dgm:t>
        <a:bodyPr/>
        <a:lstStyle/>
        <a:p>
          <a:endParaRPr lang="it-IT"/>
        </a:p>
      </dgm:t>
    </dgm:pt>
    <dgm:pt modelId="{A7D17165-6053-430F-AFD6-599EBEBE5EF7}">
      <dgm:prSet phldrT="[Testo]"/>
      <dgm:spPr/>
      <dgm:t>
        <a:bodyPr/>
        <a:lstStyle/>
        <a:p>
          <a:r>
            <a:rPr lang="it-IT" dirty="0" smtClean="0"/>
            <a:t>Deindustrializzazione</a:t>
          </a:r>
          <a:endParaRPr lang="it-IT" dirty="0"/>
        </a:p>
      </dgm:t>
    </dgm:pt>
    <dgm:pt modelId="{856B55BA-8D10-4F4C-BD2D-26854DD6AC09}" type="parTrans" cxnId="{98690F9F-3AC1-45DB-9539-69425F4808A6}">
      <dgm:prSet/>
      <dgm:spPr/>
      <dgm:t>
        <a:bodyPr/>
        <a:lstStyle/>
        <a:p>
          <a:endParaRPr lang="it-IT"/>
        </a:p>
      </dgm:t>
    </dgm:pt>
    <dgm:pt modelId="{D488FF67-7A94-4AEE-8B15-BFA2099C322F}" type="sibTrans" cxnId="{98690F9F-3AC1-45DB-9539-69425F4808A6}">
      <dgm:prSet/>
      <dgm:spPr/>
      <dgm:t>
        <a:bodyPr/>
        <a:lstStyle/>
        <a:p>
          <a:endParaRPr lang="it-IT"/>
        </a:p>
      </dgm:t>
    </dgm:pt>
    <dgm:pt modelId="{A8C32B20-6C38-4B2A-8D84-040B9EDCFFE6}" type="pres">
      <dgm:prSet presAssocID="{C04281A0-3B17-4D58-A284-1AE058D9F72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A2F7FF2-B632-4275-9153-2A52F29FAAE1}" type="pres">
      <dgm:prSet presAssocID="{136229EE-C627-4D72-8F68-1871F221BC0C}" presName="centerShape" presStyleLbl="node0" presStyleIdx="0" presStyleCnt="1" custLinFactNeighborX="-494" custLinFactNeighborY="254"/>
      <dgm:spPr/>
      <dgm:t>
        <a:bodyPr/>
        <a:lstStyle/>
        <a:p>
          <a:endParaRPr lang="it-IT"/>
        </a:p>
      </dgm:t>
    </dgm:pt>
    <dgm:pt modelId="{44A9DFB0-C374-4F64-83B9-AB13AAE7E191}" type="pres">
      <dgm:prSet presAssocID="{C6969E5D-858A-4913-B827-7EA11B9D6B46}" presName="parTrans" presStyleLbl="bgSibTrans2D1" presStyleIdx="0" presStyleCnt="3" custAng="5245669" custScaleX="33224" custScaleY="198850" custLinFactNeighborX="25993" custLinFactNeighborY="85808"/>
      <dgm:spPr>
        <a:prstGeom prst="upArrow">
          <a:avLst/>
        </a:prstGeom>
      </dgm:spPr>
      <dgm:t>
        <a:bodyPr/>
        <a:lstStyle/>
        <a:p>
          <a:endParaRPr lang="it-IT"/>
        </a:p>
      </dgm:t>
    </dgm:pt>
    <dgm:pt modelId="{4E151051-C416-4DF3-B7C1-7AE08CDB45F2}" type="pres">
      <dgm:prSet presAssocID="{FD6A4377-BEEB-415C-8552-3444B2B799ED}" presName="node" presStyleLbl="node1" presStyleIdx="0" presStyleCnt="3" custRadScaleRad="129264" custRadScaleInc="-655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F0133C-EA04-43BA-B69D-0F84D2EDC01C}" type="pres">
      <dgm:prSet presAssocID="{4ABD7C00-468F-4BEF-9A72-B59F27E603BE}" presName="parTrans" presStyleLbl="bgSibTrans2D1" presStyleIdx="1" presStyleCnt="3" custAng="6542305" custScaleX="62939" custLinFactNeighborX="285" custLinFactNeighborY="73851"/>
      <dgm:spPr>
        <a:prstGeom prst="upArrow">
          <a:avLst/>
        </a:prstGeom>
      </dgm:spPr>
      <dgm:t>
        <a:bodyPr/>
        <a:lstStyle/>
        <a:p>
          <a:endParaRPr lang="it-IT"/>
        </a:p>
      </dgm:t>
    </dgm:pt>
    <dgm:pt modelId="{59D9E029-2404-456B-9692-52B151351B18}" type="pres">
      <dgm:prSet presAssocID="{B829288E-0D66-4486-A5CD-4135C30936A9}" presName="node" presStyleLbl="node1" presStyleIdx="1" presStyleCnt="3" custScaleY="98947" custRadScaleRad="86803" custRadScaleInc="159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2216F1-2D47-4088-B52B-122DDC6CA6F7}" type="pres">
      <dgm:prSet presAssocID="{856B55BA-8D10-4F4C-BD2D-26854DD6AC09}" presName="parTrans" presStyleLbl="bgSibTrans2D1" presStyleIdx="2" presStyleCnt="3" custAng="5689010" custScaleX="55487" custScaleY="98046" custLinFactY="28998" custLinFactNeighborX="-28409" custLinFactNeighborY="100000"/>
      <dgm:spPr>
        <a:prstGeom prst="upArrow">
          <a:avLst/>
        </a:prstGeom>
      </dgm:spPr>
      <dgm:t>
        <a:bodyPr/>
        <a:lstStyle/>
        <a:p>
          <a:endParaRPr lang="it-IT"/>
        </a:p>
      </dgm:t>
    </dgm:pt>
    <dgm:pt modelId="{A82A14B8-75C9-4ABC-BA9D-F780EE76E79A}" type="pres">
      <dgm:prSet presAssocID="{A7D17165-6053-430F-AFD6-599EBEBE5EF7}" presName="node" presStyleLbl="node1" presStyleIdx="2" presStyleCnt="3" custRadScaleRad="119786" custRadScaleInc="-913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F2C486B-0C28-411F-BBAA-C2A66FDEB21F}" type="presOf" srcId="{136229EE-C627-4D72-8F68-1871F221BC0C}" destId="{2A2F7FF2-B632-4275-9153-2A52F29FAAE1}" srcOrd="0" destOrd="0" presId="urn:microsoft.com/office/officeart/2005/8/layout/radial4"/>
    <dgm:cxn modelId="{0036CF43-52D5-423B-843A-7BCA8DED4919}" type="presOf" srcId="{A7D17165-6053-430F-AFD6-599EBEBE5EF7}" destId="{A82A14B8-75C9-4ABC-BA9D-F780EE76E79A}" srcOrd="0" destOrd="0" presId="urn:microsoft.com/office/officeart/2005/8/layout/radial4"/>
    <dgm:cxn modelId="{77D7DBFB-3C9B-42EF-91E0-25242D137340}" type="presOf" srcId="{4ABD7C00-468F-4BEF-9A72-B59F27E603BE}" destId="{A0F0133C-EA04-43BA-B69D-0F84D2EDC01C}" srcOrd="0" destOrd="0" presId="urn:microsoft.com/office/officeart/2005/8/layout/radial4"/>
    <dgm:cxn modelId="{DD818267-A771-4E42-96CE-D49317D35E4C}" srcId="{C04281A0-3B17-4D58-A284-1AE058D9F729}" destId="{136229EE-C627-4D72-8F68-1871F221BC0C}" srcOrd="0" destOrd="0" parTransId="{DF5425AC-8DF9-45D3-BCC9-92692AA24771}" sibTransId="{2BE117B4-EBB6-44F9-93D7-541D10AFC41C}"/>
    <dgm:cxn modelId="{98690F9F-3AC1-45DB-9539-69425F4808A6}" srcId="{136229EE-C627-4D72-8F68-1871F221BC0C}" destId="{A7D17165-6053-430F-AFD6-599EBEBE5EF7}" srcOrd="2" destOrd="0" parTransId="{856B55BA-8D10-4F4C-BD2D-26854DD6AC09}" sibTransId="{D488FF67-7A94-4AEE-8B15-BFA2099C322F}"/>
    <dgm:cxn modelId="{69593CC5-19FA-4CA4-9C2E-5FD4CE20BD1A}" type="presOf" srcId="{B829288E-0D66-4486-A5CD-4135C30936A9}" destId="{59D9E029-2404-456B-9692-52B151351B18}" srcOrd="0" destOrd="0" presId="urn:microsoft.com/office/officeart/2005/8/layout/radial4"/>
    <dgm:cxn modelId="{B197EC41-595A-4864-8B5D-906F5C7E3471}" type="presOf" srcId="{C04281A0-3B17-4D58-A284-1AE058D9F729}" destId="{A8C32B20-6C38-4B2A-8D84-040B9EDCFFE6}" srcOrd="0" destOrd="0" presId="urn:microsoft.com/office/officeart/2005/8/layout/radial4"/>
    <dgm:cxn modelId="{566B753B-99CF-4CF1-B398-A5E5B8E9E89B}" type="presOf" srcId="{FD6A4377-BEEB-415C-8552-3444B2B799ED}" destId="{4E151051-C416-4DF3-B7C1-7AE08CDB45F2}" srcOrd="0" destOrd="0" presId="urn:microsoft.com/office/officeart/2005/8/layout/radial4"/>
    <dgm:cxn modelId="{B8488D1C-3D92-49AD-AF5D-A4277A4578F3}" type="presOf" srcId="{C6969E5D-858A-4913-B827-7EA11B9D6B46}" destId="{44A9DFB0-C374-4F64-83B9-AB13AAE7E191}" srcOrd="0" destOrd="0" presId="urn:microsoft.com/office/officeart/2005/8/layout/radial4"/>
    <dgm:cxn modelId="{751D205B-F022-4CD0-B467-C34147918984}" type="presOf" srcId="{856B55BA-8D10-4F4C-BD2D-26854DD6AC09}" destId="{702216F1-2D47-4088-B52B-122DDC6CA6F7}" srcOrd="0" destOrd="0" presId="urn:microsoft.com/office/officeart/2005/8/layout/radial4"/>
    <dgm:cxn modelId="{F250EA9F-E581-4153-B7CF-566509F43E4C}" srcId="{136229EE-C627-4D72-8F68-1871F221BC0C}" destId="{B829288E-0D66-4486-A5CD-4135C30936A9}" srcOrd="1" destOrd="0" parTransId="{4ABD7C00-468F-4BEF-9A72-B59F27E603BE}" sibTransId="{F68A2DCB-0461-4EEB-8C50-522D04C8C5FB}"/>
    <dgm:cxn modelId="{8293AEE9-1012-4AF0-8748-EE72DE3C06EF}" srcId="{136229EE-C627-4D72-8F68-1871F221BC0C}" destId="{FD6A4377-BEEB-415C-8552-3444B2B799ED}" srcOrd="0" destOrd="0" parTransId="{C6969E5D-858A-4913-B827-7EA11B9D6B46}" sibTransId="{7F6291F1-322A-40F1-9DE3-41B833CB8C2F}"/>
    <dgm:cxn modelId="{EC9B1C44-8332-46D5-83FB-116F85C48EB7}" type="presParOf" srcId="{A8C32B20-6C38-4B2A-8D84-040B9EDCFFE6}" destId="{2A2F7FF2-B632-4275-9153-2A52F29FAAE1}" srcOrd="0" destOrd="0" presId="urn:microsoft.com/office/officeart/2005/8/layout/radial4"/>
    <dgm:cxn modelId="{C76487A6-3FD7-4510-BFC4-F23CE72AB991}" type="presParOf" srcId="{A8C32B20-6C38-4B2A-8D84-040B9EDCFFE6}" destId="{44A9DFB0-C374-4F64-83B9-AB13AAE7E191}" srcOrd="1" destOrd="0" presId="urn:microsoft.com/office/officeart/2005/8/layout/radial4"/>
    <dgm:cxn modelId="{1FC01DFD-D551-4066-B90B-5210786A0EE3}" type="presParOf" srcId="{A8C32B20-6C38-4B2A-8D84-040B9EDCFFE6}" destId="{4E151051-C416-4DF3-B7C1-7AE08CDB45F2}" srcOrd="2" destOrd="0" presId="urn:microsoft.com/office/officeart/2005/8/layout/radial4"/>
    <dgm:cxn modelId="{8B6C3EB4-8801-466F-A77E-C2B9BD495371}" type="presParOf" srcId="{A8C32B20-6C38-4B2A-8D84-040B9EDCFFE6}" destId="{A0F0133C-EA04-43BA-B69D-0F84D2EDC01C}" srcOrd="3" destOrd="0" presId="urn:microsoft.com/office/officeart/2005/8/layout/radial4"/>
    <dgm:cxn modelId="{F9B5ADD7-0E3B-4945-A280-4C760E58DEE3}" type="presParOf" srcId="{A8C32B20-6C38-4B2A-8D84-040B9EDCFFE6}" destId="{59D9E029-2404-456B-9692-52B151351B18}" srcOrd="4" destOrd="0" presId="urn:microsoft.com/office/officeart/2005/8/layout/radial4"/>
    <dgm:cxn modelId="{FAA46448-1E42-43D1-9F4B-812F90F45D62}" type="presParOf" srcId="{A8C32B20-6C38-4B2A-8D84-040B9EDCFFE6}" destId="{702216F1-2D47-4088-B52B-122DDC6CA6F7}" srcOrd="5" destOrd="0" presId="urn:microsoft.com/office/officeart/2005/8/layout/radial4"/>
    <dgm:cxn modelId="{521F00AA-8E30-4EA0-9ABD-E9E72C3CD9BC}" type="presParOf" srcId="{A8C32B20-6C38-4B2A-8D84-040B9EDCFFE6}" destId="{A82A14B8-75C9-4ABC-BA9D-F780EE76E79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B2F311-95F4-43CE-8251-709A8653DF3E}">
      <dsp:nvSpPr>
        <dsp:cNvPr id="0" name=""/>
        <dsp:cNvSpPr/>
      </dsp:nvSpPr>
      <dsp:spPr>
        <a:xfrm rot="16200000">
          <a:off x="-1287549" y="1289533"/>
          <a:ext cx="4525963" cy="194689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0" tIns="0" rIns="20320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b="1" kern="1200" dirty="0" smtClean="0"/>
            <a:t>L’uomo utilizza</a:t>
          </a:r>
          <a:endParaRPr lang="it-IT" sz="32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/>
            <a:t>grazie alla sua </a:t>
          </a:r>
          <a:r>
            <a:rPr lang="it-IT" sz="1800" b="1" kern="1200" dirty="0" smtClean="0"/>
            <a:t>intelligenza</a:t>
          </a:r>
          <a:r>
            <a:rPr lang="it-IT" sz="1800" kern="1200" dirty="0" smtClean="0"/>
            <a:t> e all’applicazione delle </a:t>
          </a:r>
          <a:r>
            <a:rPr lang="it-IT" sz="1800" b="1" kern="1200" dirty="0" smtClean="0"/>
            <a:t>tecnologie</a:t>
          </a:r>
          <a:r>
            <a:rPr lang="it-IT" sz="1800" kern="1200" dirty="0" smtClean="0"/>
            <a:t>	</a:t>
          </a:r>
          <a:endParaRPr lang="it-IT" sz="3200" b="1" kern="1200" dirty="0"/>
        </a:p>
      </dsp:txBody>
      <dsp:txXfrm rot="5400000">
        <a:off x="1985" y="905192"/>
        <a:ext cx="1946895" cy="2715577"/>
      </dsp:txXfrm>
    </dsp:sp>
    <dsp:sp modelId="{07B9B3CF-AD2A-4705-AC09-BB149C0FCD66}">
      <dsp:nvSpPr>
        <dsp:cNvPr id="0" name=""/>
        <dsp:cNvSpPr/>
      </dsp:nvSpPr>
      <dsp:spPr>
        <a:xfrm rot="16200000">
          <a:off x="805362" y="1289533"/>
          <a:ext cx="4525963" cy="194689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b="1" kern="1200" dirty="0" smtClean="0"/>
            <a:t>le risorse naturali </a:t>
          </a:r>
          <a:endParaRPr lang="it-IT" sz="28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900" kern="1200" dirty="0" smtClean="0"/>
            <a:t>Materie prime  ed energia</a:t>
          </a:r>
          <a:endParaRPr lang="it-IT" sz="1900" kern="1200" dirty="0"/>
        </a:p>
      </dsp:txBody>
      <dsp:txXfrm rot="5400000">
        <a:off x="2094896" y="905192"/>
        <a:ext cx="1946895" cy="2715577"/>
      </dsp:txXfrm>
    </dsp:sp>
    <dsp:sp modelId="{EA4EB414-4593-49EA-9048-35ABE51E0BB3}">
      <dsp:nvSpPr>
        <dsp:cNvPr id="0" name=""/>
        <dsp:cNvSpPr/>
      </dsp:nvSpPr>
      <dsp:spPr>
        <a:xfrm rot="16200000">
          <a:off x="2898274" y="1289533"/>
          <a:ext cx="4525963" cy="194689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b="1" kern="1200" dirty="0" smtClean="0"/>
            <a:t>che trasforma in prodotti e manufatti</a:t>
          </a:r>
          <a:endParaRPr lang="it-IT" sz="28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900" kern="1200" dirty="0" smtClean="0"/>
            <a:t>Che l’uomo distribuisce attraverso il commercio</a:t>
          </a:r>
          <a:endParaRPr lang="it-IT" sz="1900" kern="1200" dirty="0"/>
        </a:p>
      </dsp:txBody>
      <dsp:txXfrm rot="5400000">
        <a:off x="4187808" y="905192"/>
        <a:ext cx="1946895" cy="2715577"/>
      </dsp:txXfrm>
    </dsp:sp>
    <dsp:sp modelId="{1ECACD01-0072-4FF6-84C5-B8DF297AF172}">
      <dsp:nvSpPr>
        <dsp:cNvPr id="0" name=""/>
        <dsp:cNvSpPr/>
      </dsp:nvSpPr>
      <dsp:spPr>
        <a:xfrm rot="16200000">
          <a:off x="4991186" y="1289533"/>
          <a:ext cx="4525963" cy="194689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0" rIns="180578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b="1" kern="1200" dirty="0" smtClean="0"/>
            <a:t>per </a:t>
          </a:r>
          <a:r>
            <a:rPr lang="it-IT" sz="2800" b="1" kern="1200" dirty="0" smtClean="0"/>
            <a:t>soddisfare i suoi bisogni</a:t>
          </a:r>
          <a:endParaRPr lang="it-IT" sz="2800" b="1" kern="1200" dirty="0"/>
        </a:p>
      </dsp:txBody>
      <dsp:txXfrm rot="5400000">
        <a:off x="6280720" y="905192"/>
        <a:ext cx="1946895" cy="2715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247431-CC5E-4533-A7A1-98D2C94F6AC0}">
      <dsp:nvSpPr>
        <dsp:cNvPr id="0" name=""/>
        <dsp:cNvSpPr/>
      </dsp:nvSpPr>
      <dsp:spPr>
        <a:xfrm>
          <a:off x="1905" y="49686"/>
          <a:ext cx="1857374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PRIMARIO</a:t>
          </a:r>
          <a:endParaRPr lang="it-IT" sz="2100" kern="1200" dirty="0"/>
        </a:p>
      </dsp:txBody>
      <dsp:txXfrm>
        <a:off x="1905" y="49686"/>
        <a:ext cx="1857374" cy="604800"/>
      </dsp:txXfrm>
    </dsp:sp>
    <dsp:sp modelId="{12EFE429-6643-4FF5-A5CE-70AC09F860A6}">
      <dsp:nvSpPr>
        <dsp:cNvPr id="0" name=""/>
        <dsp:cNvSpPr/>
      </dsp:nvSpPr>
      <dsp:spPr>
        <a:xfrm>
          <a:off x="23654" y="688028"/>
          <a:ext cx="1857374" cy="22481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agricoltura</a:t>
          </a:r>
          <a:endParaRPr lang="it-IT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allevamento</a:t>
          </a:r>
          <a:endParaRPr lang="it-IT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pesca</a:t>
          </a:r>
          <a:endParaRPr lang="it-IT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silvicoltura</a:t>
          </a:r>
          <a:endParaRPr lang="it-IT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attività estrattiva</a:t>
          </a:r>
          <a:endParaRPr lang="it-IT" sz="2100" kern="1200" dirty="0"/>
        </a:p>
      </dsp:txBody>
      <dsp:txXfrm>
        <a:off x="23654" y="688028"/>
        <a:ext cx="1857374" cy="2248155"/>
      </dsp:txXfrm>
    </dsp:sp>
    <dsp:sp modelId="{E61DDCED-0F32-4996-8C73-06AFB0333B0E}">
      <dsp:nvSpPr>
        <dsp:cNvPr id="0" name=""/>
        <dsp:cNvSpPr/>
      </dsp:nvSpPr>
      <dsp:spPr>
        <a:xfrm>
          <a:off x="2119312" y="49686"/>
          <a:ext cx="1857374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SECONDARIO</a:t>
          </a:r>
          <a:endParaRPr lang="it-IT" sz="2100" kern="1200" dirty="0"/>
        </a:p>
      </dsp:txBody>
      <dsp:txXfrm>
        <a:off x="2119312" y="49686"/>
        <a:ext cx="1857374" cy="604800"/>
      </dsp:txXfrm>
    </dsp:sp>
    <dsp:sp modelId="{EC17D958-03C6-445F-9438-3697339405E1}">
      <dsp:nvSpPr>
        <dsp:cNvPr id="0" name=""/>
        <dsp:cNvSpPr/>
      </dsp:nvSpPr>
      <dsp:spPr>
        <a:xfrm>
          <a:off x="2183912" y="704173"/>
          <a:ext cx="1857374" cy="22481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Industria	</a:t>
          </a:r>
          <a:endParaRPr lang="it-IT" sz="2100" kern="1200" dirty="0"/>
        </a:p>
      </dsp:txBody>
      <dsp:txXfrm>
        <a:off x="2183912" y="704173"/>
        <a:ext cx="1857374" cy="2248155"/>
      </dsp:txXfrm>
    </dsp:sp>
    <dsp:sp modelId="{9E11EC70-0DBF-4E1B-9DD3-E5A46C0D86F6}">
      <dsp:nvSpPr>
        <dsp:cNvPr id="0" name=""/>
        <dsp:cNvSpPr/>
      </dsp:nvSpPr>
      <dsp:spPr>
        <a:xfrm>
          <a:off x="4236719" y="49686"/>
          <a:ext cx="1857374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TERZIARIO</a:t>
          </a:r>
          <a:endParaRPr lang="it-IT" sz="2100" kern="1200" dirty="0"/>
        </a:p>
      </dsp:txBody>
      <dsp:txXfrm>
        <a:off x="4236719" y="49686"/>
        <a:ext cx="1857374" cy="604800"/>
      </dsp:txXfrm>
    </dsp:sp>
    <dsp:sp modelId="{BFC01611-69E5-4BC8-9DFF-1E8365ECD057}">
      <dsp:nvSpPr>
        <dsp:cNvPr id="0" name=""/>
        <dsp:cNvSpPr/>
      </dsp:nvSpPr>
      <dsp:spPr>
        <a:xfrm>
          <a:off x="4236719" y="654486"/>
          <a:ext cx="1857374" cy="22481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 smtClean="0"/>
            <a:t>servizi</a:t>
          </a:r>
          <a:endParaRPr lang="it-IT" sz="2100" kern="1200" dirty="0"/>
        </a:p>
      </dsp:txBody>
      <dsp:txXfrm>
        <a:off x="4236719" y="654486"/>
        <a:ext cx="1857374" cy="22481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86BEA-4B63-40CC-9896-10D5E1B74848}">
      <dsp:nvSpPr>
        <dsp:cNvPr id="0" name=""/>
        <dsp:cNvSpPr/>
      </dsp:nvSpPr>
      <dsp:spPr>
        <a:xfrm>
          <a:off x="0" y="-18183"/>
          <a:ext cx="8229600" cy="173805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46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I tipi di industria</a:t>
          </a:r>
        </a:p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4600" kern="1200" dirty="0"/>
        </a:p>
      </dsp:txBody>
      <dsp:txXfrm>
        <a:off x="0" y="-18183"/>
        <a:ext cx="8229600" cy="1738052"/>
      </dsp:txXfrm>
    </dsp:sp>
    <dsp:sp modelId="{AA4A7817-C57D-41C2-A3E7-3A22C1C19FA0}">
      <dsp:nvSpPr>
        <dsp:cNvPr id="0" name=""/>
        <dsp:cNvSpPr/>
      </dsp:nvSpPr>
      <dsp:spPr>
        <a:xfrm>
          <a:off x="4018" y="1277955"/>
          <a:ext cx="2740521" cy="45337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u="sng" kern="1200" dirty="0" smtClean="0"/>
            <a:t>di base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Prodotti semilavorati:  metalli, petrolio, sostanze chimiche, ecc.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i="1" kern="1200" dirty="0" smtClean="0"/>
            <a:t>Metallurgica, siderurgica, chimica, petrolchimica              E’ LA COSIDDETTA INDUSTRIA PESANTE	</a:t>
          </a:r>
          <a:r>
            <a:rPr lang="it-IT" sz="2200" kern="1200" dirty="0" smtClean="0"/>
            <a:t>					</a:t>
          </a:r>
          <a:endParaRPr lang="it-IT" sz="2200" kern="1200" dirty="0"/>
        </a:p>
      </dsp:txBody>
      <dsp:txXfrm>
        <a:off x="4018" y="1277955"/>
        <a:ext cx="2740521" cy="4533734"/>
      </dsp:txXfrm>
    </dsp:sp>
    <dsp:sp modelId="{D10489C5-9475-4D13-8B66-7DCEFDE274CF}">
      <dsp:nvSpPr>
        <dsp:cNvPr id="0" name=""/>
        <dsp:cNvSpPr/>
      </dsp:nvSpPr>
      <dsp:spPr>
        <a:xfrm>
          <a:off x="2746649" y="1296161"/>
          <a:ext cx="2740521" cy="44973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u="sng" kern="1200" dirty="0" smtClean="0"/>
            <a:t>manifatturiera </a:t>
          </a:r>
          <a:r>
            <a:rPr lang="it-IT" sz="2200" b="0" u="none" kern="1200" dirty="0" smtClean="0"/>
            <a:t>prodotti finiti   destinati al consumo diretto.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0" u="none" kern="1200" dirty="0" smtClean="0"/>
            <a:t>Si divide in vari settori: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0" i="1" u="none" kern="1200" dirty="0" smtClean="0"/>
            <a:t>alimentare, abbigliamento, tessile, legno, apparecchiature elettriche, ecc.</a:t>
          </a:r>
          <a:endParaRPr lang="it-IT" sz="2200" b="0" i="1" u="none" kern="1200" dirty="0"/>
        </a:p>
      </dsp:txBody>
      <dsp:txXfrm>
        <a:off x="2746649" y="1296161"/>
        <a:ext cx="2740521" cy="4497345"/>
      </dsp:txXfrm>
    </dsp:sp>
    <dsp:sp modelId="{338368C6-356A-44FB-9930-FAFE4E4CA3CA}">
      <dsp:nvSpPr>
        <dsp:cNvPr id="0" name=""/>
        <dsp:cNvSpPr/>
      </dsp:nvSpPr>
      <dsp:spPr>
        <a:xfrm>
          <a:off x="5489078" y="1296150"/>
          <a:ext cx="2740521" cy="44973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u="sng" kern="1200" dirty="0" smtClean="0"/>
            <a:t>high-tech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0" u="none" kern="1200" dirty="0" smtClean="0"/>
            <a:t>Specializzata nella produzione tecnologicamente avanzata: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0" i="1" u="none" kern="1200" dirty="0" smtClean="0"/>
            <a:t>satelliti, telecomunicazioni, nanotecnologie, ecc.</a:t>
          </a:r>
          <a:endParaRPr lang="it-IT" sz="2200" b="0" i="1" u="none" kern="1200" dirty="0"/>
        </a:p>
      </dsp:txBody>
      <dsp:txXfrm>
        <a:off x="5489078" y="1296150"/>
        <a:ext cx="2740521" cy="4497345"/>
      </dsp:txXfrm>
    </dsp:sp>
    <dsp:sp modelId="{4A7D1DF5-7E45-4D92-ACCE-8C38CE2B869E}">
      <dsp:nvSpPr>
        <dsp:cNvPr id="0" name=""/>
        <dsp:cNvSpPr/>
      </dsp:nvSpPr>
      <dsp:spPr>
        <a:xfrm>
          <a:off x="0" y="5369777"/>
          <a:ext cx="8229600" cy="40554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F7FF2-B632-4275-9153-2A52F29FAAE1}">
      <dsp:nvSpPr>
        <dsp:cNvPr id="0" name=""/>
        <dsp:cNvSpPr/>
      </dsp:nvSpPr>
      <dsp:spPr>
        <a:xfrm>
          <a:off x="3096333" y="2367875"/>
          <a:ext cx="1985471" cy="1985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 smtClean="0"/>
            <a:t>Industria europea</a:t>
          </a:r>
          <a:endParaRPr lang="it-IT" sz="2900" kern="1200" dirty="0"/>
        </a:p>
      </dsp:txBody>
      <dsp:txXfrm>
        <a:off x="3387098" y="2658640"/>
        <a:ext cx="1403941" cy="1403941"/>
      </dsp:txXfrm>
    </dsp:sp>
    <dsp:sp modelId="{44A9DFB0-C374-4F64-83B9-AB13AAE7E191}">
      <dsp:nvSpPr>
        <dsp:cNvPr id="0" name=""/>
        <dsp:cNvSpPr/>
      </dsp:nvSpPr>
      <dsp:spPr>
        <a:xfrm rot="17927531">
          <a:off x="2389695" y="2120489"/>
          <a:ext cx="739163" cy="1125211"/>
        </a:xfrm>
        <a:prstGeom prst="up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151051-C416-4DF3-B7C1-7AE08CDB45F2}">
      <dsp:nvSpPr>
        <dsp:cNvPr id="0" name=""/>
        <dsp:cNvSpPr/>
      </dsp:nvSpPr>
      <dsp:spPr>
        <a:xfrm>
          <a:off x="288044" y="864085"/>
          <a:ext cx="1886197" cy="150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Aumento concorrenza mondiale e competizione</a:t>
          </a:r>
          <a:endParaRPr lang="it-IT" sz="1500" kern="1200" dirty="0"/>
        </a:p>
      </dsp:txBody>
      <dsp:txXfrm>
        <a:off x="332240" y="908281"/>
        <a:ext cx="1797805" cy="1420566"/>
      </dsp:txXfrm>
    </dsp:sp>
    <dsp:sp modelId="{A0F0133C-EA04-43BA-B69D-0F84D2EDC01C}">
      <dsp:nvSpPr>
        <dsp:cNvPr id="0" name=""/>
        <dsp:cNvSpPr/>
      </dsp:nvSpPr>
      <dsp:spPr>
        <a:xfrm rot="1238560">
          <a:off x="3760415" y="1831794"/>
          <a:ext cx="757359" cy="565859"/>
        </a:xfrm>
        <a:prstGeom prst="up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D9E029-2404-456B-9692-52B151351B18}">
      <dsp:nvSpPr>
        <dsp:cNvPr id="0" name=""/>
        <dsp:cNvSpPr/>
      </dsp:nvSpPr>
      <dsp:spPr>
        <a:xfrm>
          <a:off x="3209411" y="348871"/>
          <a:ext cx="1886197" cy="1493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Delocalizzazione</a:t>
          </a:r>
          <a:endParaRPr lang="it-IT" sz="1500" kern="1200" dirty="0"/>
        </a:p>
      </dsp:txBody>
      <dsp:txXfrm>
        <a:off x="3253141" y="392601"/>
        <a:ext cx="1798737" cy="1405608"/>
      </dsp:txXfrm>
    </dsp:sp>
    <dsp:sp modelId="{702216F1-2D47-4088-B52B-122DDC6CA6F7}">
      <dsp:nvSpPr>
        <dsp:cNvPr id="0" name=""/>
        <dsp:cNvSpPr/>
      </dsp:nvSpPr>
      <dsp:spPr>
        <a:xfrm rot="3274452">
          <a:off x="4571698" y="2439261"/>
          <a:ext cx="1127185" cy="554802"/>
        </a:xfrm>
        <a:prstGeom prst="up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2A14B8-75C9-4ABC-BA9D-F780EE76E79A}">
      <dsp:nvSpPr>
        <dsp:cNvPr id="0" name=""/>
        <dsp:cNvSpPr/>
      </dsp:nvSpPr>
      <dsp:spPr>
        <a:xfrm>
          <a:off x="5544619" y="576054"/>
          <a:ext cx="1886197" cy="150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Deindustrializzazione</a:t>
          </a:r>
          <a:endParaRPr lang="it-IT" sz="1500" kern="1200" dirty="0"/>
        </a:p>
      </dsp:txBody>
      <dsp:txXfrm>
        <a:off x="5588815" y="620250"/>
        <a:ext cx="1797805" cy="14205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28.33052" units="1/cm"/>
          <inkml:channelProperty channel="Y" name="resolution" value="28.37838" units="1/cm"/>
        </inkml:channelProperties>
      </inkml:inkSource>
      <inkml:timestamp xml:id="ts0" timeString="2013-05-10T12:43:35.65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  <inkml:brush xml:id="br1">
      <inkml:brushProperty name="width" value="0.03528" units="cm"/>
      <inkml:brushProperty name="height" value="0.03528" units="cm"/>
      <inkml:brushProperty name="color" value="#FFFFFF"/>
      <inkml:brushProperty name="fitToCurve" value="1"/>
      <inkml:brushProperty name="ignorePressure" value="1"/>
    </inkml:brush>
  </inkml:definitions>
  <inkml:trace contextRef="#ctx0" brushRef="#br0">2003 927,'-19'0,"-17"0,18 0,0 0,-37 0,19 0,17 0,1 0,0 0,0 0,18-18,0 0,0 0,0-19,0 19,0 0,0-18,0-19,0 1,0-1,0 0,18 1,0-19,-18 55,18-37,19-36,-19 55,-18-19,36 1,-17 17,-1 19,-18 0,0 18,0-18,18 18,-18-18,18 18,-18 0,0 18,0 0,0 0,0 19,0-19,0 0,0 18,0-17,0-1,0 18,0 19,0-1,0-35,0-1,0 18,0 19,0-37,0 0,0 18,0-17,0-1,0 18</inkml:trace>
  <inkml:trace contextRef="#ctx0" brushRef="#br0" timeOffset="3089">1566 2092,'0'18,"0"-18,0 36,0-36,36 0,-18 0,0 0,1 0,35 0,-17 0,-19 0,18 0,-17-18,-1 0,0 18,-18 0,0 18,-18 0,0-18,-1 18,-35 1,17-19,-17 54,17-36,37-18,-18 18,0-18,18 0,0 0,18 0,0-18,0 0,37 0,0-18,-1 36,-35 0,35-19,-17 19,-56 0,1 0,0 0,-37 0,-36 0,18 0,55 19,-36-1,17-18,19 0,0 0,18 18,18-18,18-18,-17 0,53-1,38 1,-1 18,-36 0,0 0,-37 0,37-18,-55 18,-18 0,0 18,-36-18,17 18,-35 19,-19-1,18-18,1 0,-19 19,55-37,-37 18,0 0,55 0,0-18,19 0,17 0,-18-18,19 0,-19 18,0-18,19 0,-19 18,36 0,-54 0,0-19,-18 19,-18 19,-19 17,1-36,17 18,-18 37,37-55,0 0,18 18,0-18,36-18,-36 0,55-19,-18-17,35-19,-17 37,18-1,-19-17,19 17,-55 37,19-18,-19 0,-18 18,-36 18,-19 0,0 0,-17 37,17-37,-36 0,55 37,17-55,-17 18,36-18,0 0,18-18,0 18,1-36,35-37,-17 55,17-19,-17 19,-19-37,0 55,-18-18,18 18,-18 0,-18 0,0 0,-19 18,19 1,18-19,18 0,19-19,-37 19,18-18,18 0,-17 0,-1 0,18-19,-18 19,19-18,-19 36,0-55,-18 55,0 0,0 18,0 1,-18-1,-18 18,17-18,1 19,18-19,-36 0,36-18,0 0,0 0,0 36,-18-36,-19 19,19-1,0-18,0 0,-1 18,1-18,0 0,0 18,18-18,0 0,0-18,18 0,0 0,-18-19,0 37,-18 0,0 0,-55 18,18 1,1-19,-1 54,-36-54,55 0,-19 37,55-37,36-19,-17 1,17-18,-18 36,0-18,55-19,-55 37,1-18,17 18,-36 0,0 18,0 0,0 19,-18-37,0 18,-19 37,1-19,18-18,-1 0,19-18,19 0,-1 0,18-18,37-36,-18 17,-19 37,-18-18,37 0,-37 18,0-18,-18 18,-18 0,-18 18,-19 36,-36-17,18-19,37 18,-55 1,73-37,-19 18,37 0,0-18,18-18,-18 18,37-36,-1-1,1 37,-19-18,-18 0,18 0,0-1,-18 19,-18 0,18 19,-36 17,17-36,-17 18,54-18,-18 0,18-18,1 0,17 0,19-19,18-17,-55 35,0 1,55 0,-55 0,0 18,-18-18,0-1,-18 19,-18 0,-19 37,0-37,37 0,-55 36,-18-36,73 0,-18 18,17-18,19 0,19 0,-19-18,36 0,-18 18,0 0,19 0,-1-18,1 18,-19-18,-18 18,0 0,-18 0,-37 36,37-18,-19 0,19 1,18-1,0-18,18-18,55-1,-18-17,0 0,-1 36,-17 0,-19 0,18-19,-18 19,1 0,-19 0,-19 19,1-1,-36 36,-1-17,-18 36,18-55,1 0,-19 18,55-17,-37-1,55 0,0-18,18 0,19-18,17 18,1-18,-19-1,19 1,-37 18,37-18,-19 18,-17 0,-1 0,-18 0,-37 18,37 0,-36 19,18-19,0 0,-1 0,19-18,0 0,19 0,53-54,-53 54,35-37,1 19,18 0,-55-18,18 17,-36 19,0 19,0-19,-18 36,-18 0,36-17,-73 17,-36 0,54 19,-36-37,18 18,37 1,17-37,19 0,19 0,17 0,-36-18,36 18,1-37,-19 19,19 0,17 0,-54 18,18-19,-18 19,-36 0,18 0,-55 19,36-1,-17-18,17 0,-17 36,36-36,18 0,18 0,18-18,-18 0,37 0,18-37,-18 37,-19 18,-18-36,0 36,-18 0,-18 18,-36-18,17 18,19-18,-91 36,54-36,0 0,37 18,-18-18,54 0,-18 0,18-18,0 18,1-18,-1 18,-18-18,0 18,0 0,0 36,-18-36,18 18,-19-18,19 19,0-1,0-18,37 0,-19 0,0-18,19 18,-19 0,-18 0,0 18,-37 18,19-36,0 18,-18 1,-1-19,19 36,0 0,-19-36,37 0,0 0,37 0,-37-18,0 18,-18 0,18 0,0-18,0 0,0 18,18-18,-18 18,36-37,-36 37,0 0,-18 0,-18 0,17 0,1 0,-18 0,18 0,-37 0,37 18,18-18,18 0,0 0,19-18,17-18,-17 18,17 18,-36-37,1 37,17 0,-18-18,19 18,-37 0,-19 0,1 0,0 0,-37 36,-17-36,17 19,37-19,18 0,0 0,18-19,0 1,19-18,-1 18,19-37,-1 55,19-54,-55 35,37 1,-55 0,0 18,0 0,-18 18,18 0,-55 1,0 17,19-36,-19 55,-17-19,53-36,19 0,0 0,0 0,37 0,-19-36,18 36,19-19,0-35,17 36,-53 18,35-37,-17 37,-37-18,0 18,-18 0,-1 0,1 18,-18-18,17 37,-35-37,17 0,19 18,0-18,18 0,0 0,18 0,0-18,19-37,17 37,19-19,0 1,-18 18,-1-55,19 37,-55 36,1-18,-19 18,0 0,-19 0,-17 18,18 0,-37 18,-18-36,19 37,-1-19,-18 36,55-54,-18 37,17-37,19 0,37 0,-19 0,0 0,19 0,-19 0,0 0,-18 0,18 0,-18 0,-18 18,-18 0,36 19,-55-19,0 18,1 1,17-37,-17 36,36-18,-19-18,37 0,18 0,1-18,-1-18,18 36,19-55,18 37,-55 18,0 0,37-37,-19 19,-36 18,0 0,-18 0,0 0,-1 18,1-18,0 0,0 19,18-19,18 0,0 0,19-37,-19 37,18-36,37-1,-73 37,37-18,-19 0,-18 18,0 18,-37-18,19 18,-36 1,-19 17,36-18,1 0,-1 1,37-1,0-18,0 0,19-37,-1 1,36 18,-17 18,18-37,-37 37,0-18,18 18,-54 0,0 0,0 18,-37 1,19 17,-19-18,37-18,-37 37,55-37,-36 18,36 0,0-18,18-18,18 0,1-19,17-17,19 17,-18 19,-37 0,19 18,-37-18,0-1,0 19,-37 19,-17 17,17-18,-18-18,1 18,-55 19,90-19,-17 0,18-18,18 0,36 0,-18 0,1 0,17 0,0 0,1 0,54 0,-36 0,-1 0,-17 0,-56 0,1 37,18-19,-18 0,0 0,-19 19,1-1,-19-18,19 0,36 0,-18-18,-1 0,1 19,18-19,-54 0,54 18,-19 0,1-18,18 18,0-18,0 0,18-18,19 0,-19 18,0-18,37-1,-55 19,18 0,18 0,-17-18,-1 0,-18 18,-37 0,37 0,-54 36,17-36,-17 37,-1-37,37 0,-18 0,17 36,1-36,-18 0,18 0,-37 37,0-37,19 0,0 0,-1 18,-17 0,54-18,18 0,18 0,19-18,-1 0,56-19,-56 19,55 18,-54-18,36 18,-18-18,-55-1,0 19,19 0,-55 0,-1 19,-17-1,18 0,-1 0,-35-18,-19 18,55-18,0 0,-19 0,55 0,1 0,17-18,-18 0,0-18,1 17,17-35,37-1,0 1,18-19,-18 37,36-19,-36 19,-19-19,-36 37,1 18,-38 0,1 0,-55 0,-36 0,18 0,-36 0,-1 0,1 0,54 0,37 0,-1 0,37-18,0 18,-18 0,0 0,0 0,-19 0,-17 0,54-18,0-1,18 19,18-36,-18 18,55-19,18 1,0 0,18 17,-54-17,-18 36,-19-18,0 18,-18 0,-18 0,-19 0,-17 0,-1 0,-54 0,36 0,0 0,-18 0,0 0,73 0,0 0,18-18,18-1,0 19,37-54,18-1,18 37,0-18,-37-1,1 1,36 18,-55 18,-17-18,35-19,-54 37,0 0,0 18,-18 1,-55-1,18 36,-54-17,73-19,-92 37,37-1,19-18,35-17,19-19,18 0,0 0,55-37,-19 37,19-54,72 17,-18 19,55-36,-18 35,-92 19,56-36,-38 36,-17 0,-73 0,0 0,-1 0,-90 36,36 1,-18-37,19 36,-38-18,74 1,-19-1,-54-18,91 18,18-18,0 0,18 0,55-18,-55 0,37-1,36 1,-37 0,37 0,-36 0,0 18,-37-19,-18 38,-37-1,-17 0,-74 37,37-19,0 0,0 1,0 17,18-17,55-37,18 0,37 0,-1-37,0 37,37-36,18 36,18-55,1 37,-56 18,-35-18,17 18,-36 0,-18 0,-37 36,-18 1,0-19,-36 36,55-54,-37 37,0-1,72-36,1 18,-18 1,54-19,0 0,0-19,92-35,-56 36,55-19,-18 1,-36 18,18-1,0-17,-91 36,-1 0,1 18,-36 37,-19-19,18 1,0-37,-17 36,53-18,19-18,0 0,37 0,17-36,37-1,-18 37,55-36,-19 0,-36 17,-37 1,-18 18,1-18,-19 18,0 18,-37 0,1 1,-55 17,18 0,-36 19,-1-19,38-17,53-1,1 0,18-18,18 0,73-55,-18 19,73 0,-37-1,-36 19,-37 18,37-18,0-19,-73 37,0 0,-36 37,-19-19,-36 18,-18 19,72-37,-72 19,0-1,-19 0,92-17,18-19,0 18,18-18,18 0,36-37,37-17,19 17,-1 1,-73 18,37 18,18-37,-36 1,-37 36,0 0,-18 18,-54 19,-37-19,-55 36,110-54,-92 0,-36 19,0-1,73 0,37 0,36 0,18-18,18 0,18 0,55-18,-18-18,73-1,18 1,-19-19,-36 19,-18 0,-72 17,35 19,1-18,-55 0,-18 18,18 18,-37 0,-17 1,-1-1,37 0,-91 18,72-36,-36 19,1 17,53-18,1-18,18 0,18 0,73 0,55-36,-55 18,73-19,-19-17,-90 35,18 19,-37-18,1 0,-37 18,0 0,-19 0,-53 18,-19 19,-19 17,-17-17,0-1,17 0,-17-17,36-1,54 0,19-18,18 18,0-18,18-18,55-37,-54 19,53 18,-53-55,17 55,-36 18,18-18,-18 18,0-19,0 19,0-36,18 18,-18 0,-18 18,-18 0,-1 0,1 0,-55 0,18 0,-18 0,18 0,0 0,55 0,18 0,0-18,18-1,19 19,-19-18,55 0,18 18,-18 0,36-36,0 54,-72-18,17 0,1 0,-37 0,0 18,-18-18,0 18,-18-18,0 18,-19 19,19-19,-18 0,-1-18,1 18,18-18,-19 18,19 1,18-19,37-19,-19 19,0 0,18 0,-17-18,35 18,-36 0,19 0,-37-18,0 18,0 0,-37 0,37 0,-36 0,-37 18,19-18,-1 18,37 1,-19-19,37 18,0-18,19 0,-1-18,0 18,18-19,37 1,18 0,-54 0,72 18,-36 0,-37 0,37-18,-55 18,0 0,-18 0,-18 0,0 18,-19-18,-17 36,36-18,-55-18,36 0,-35 0,17 37,19-37,17 0,1 18,-18-18,-19 0,-18 36,19-36,-19 0,0 37,-18-37,36 0,37 0,-18 0,18 0,-1 0,-17 18,18-18,-37 0,37 0,0 0,18-18,0 0,0-19,0 19,36 0,-18 0,1-1,-19 1,36 0,-18-18,0 18,19-1,-37 1,18 18,0 0,-18-18,18 18,1 0,17 0,-36-18,0 0,0-1,0 1,-18 18,-37 0,-18 0,-18 0,-18 0,18 0,0 0,55 0,-19-18,37 18,18-18,18 0,0 18,1-19,17 1,0 18,-17-18,53-37,1 55,0 0,36-18,-72 18,17 0,-17 0,-1-18,-18 0,0 18,1-18,-1 18,-18 0,-18 18,-1-18,-17 0,18 54,-19-35,19 17,-18-18,-19 37,19-37,18 0,-37 19,19-19,17 0,-17 0,36 0,-18-18,0 19,-1-1,1-18,0 18,18-18,-18 18,18 0,-18 0,-1 1,19 17,-36-36,36 0,0 0,18 0,0-18,-18 0,19-1,-1 1,-18 0,18 18,-18-36,0 36,0-18,0-1,18-17,0 18,-18 0,0-19,19 37,-1-18,-18 0,0 0,18 18,-18-19,18-17,0 36,-18-18,19 0,-1 18,0 0,-18-19,18 19,-18-18,37 18,-19 0,0 0,0 0,-18 18,0 1,0-1,0 18,0-18,0 1,0 17,0-18,0 0,0 19,0-19,0 0,0 19,-18-19,18 0,0 18,0-18,0 1,-36-1,17 0,1 0,-18 0,-19 19,-18-19,55 0,-36 19,17-19,-17 0,35 0,-17-18,18 18,0 1,-19-1,37-18,0-18,0 18,18-19,-18 1,0 0,0-18,0 36,19-19,-19 1,0 0,0-18,0 36,-19 0,1 0,0 0,18 18,-36-18,36 18,0 0,-19 0,1 19,18-19,0 0,-18-18,18 37,0-19,0 0,0 0,0 18,0-17,0 35,0-36,0 19,0-19,0 0,0 19,0-19,0 0,0 18,0-17,0-1,0 18,0-18,0 0,0 19,0-19,0-18,0 18,-18 0,0 19,18-19,0 0,0 19,0-19,-19 0,1-18,18 18,0 19,0-19,0 0,0 0,-18 0,18 0,0 1,0-1,-18-18,18 18,0 18,0-17,-18-1,18-18,0 18,-19 0,1 0,0 1,18-1,-36 18,36-18,-19 0,1 19,18-19,-36 0,18 0,-1 1,1-1,0 18,0-18,0 19,-1-37,19 18,0 0,-18 0,0-18,18 19,0 17,-18-18,18 0,-18-18,-1 18,1 1,0-1,18 0,-36-18,36 36,0-17,-19-1,19-18,0-18,0-1,19 19,-19-36,18 18,-18 0,18-37,0 19,0 18,1-55,17 55,-36-19,36-17,1-1,-19 19,18-1,37-54,-55 73,1-18,-1-19,18 1,-18 17,1 19,-19-18,36-19,-18 37,-18 0,18 18,1-37,-19 19,36-18,-36 18,0-1,0 1,0 18,0-36,0 18,0-1,0-17,0 18,0 0,0-19,0 19,0-36,0-1,0 0,0 19,0 18,0-37,0 37,0-55,-18 73,18-18,0 0,0 0,-18 0,-1 18,19-19,-18 19,-18-18,18 18,-1-18,19 0,-18-19,18 19,0 0,0-18,0 17,0 1,0-18,0 18,0 0,0-1,0-17,0 18,0 0,-18-19,0 19,18 0,18 18,-18-37,0 37,18-18,-18 0,0 0,37 18,-19-18,0-1,-18 19,18-18,-18 18,37 0,-19-18,0 0,18 18,-17-18,17 18,-18 0,-18-18,18 18,1 0,17 0,-36 0,0 18,0 0,0 0,0 18,0-17,0-1,0 36,0-17,0 17,0-35,-18-1,0 18,18-18,0 1,0 17,-19-18,19 18,0-17,0-1,0 18,0-18,0 1,0-1,0 18,0-18,0 1,0 17,0-18,0 0,0 37,0-19,0 19,0-37,0 0,0 19,0-19,0 0,0 18,19-36,-19 19,0-1,18 18,18-36,-36 18,18-18,1 0,-1 19,18-1,-18-18,1 0,17 0,-36 0,0 18,0 0,0 0,0-18,18 18,0 1,1-19,-19 36,0-18,18-18,0 0,0 0,37 0,-37 0,55 0,-55 0,0 0,0 18,-18 1,0-1,0-18,0 36,0-18,0 1,-18 17,18-18,0 0,0 19,0-37,-18 18,18 0,0 0,-18 37,18-55,0 54,-18-35,-1 17,19-18,0 0,0 1,0-1,0 0,0 0,0 0,0 19,0-19,0 0,0 18,0-17,0-1,0 18,0-18,0 1,0 17,0-18,0 0,0 1,0-1,-18 0,18-18,0 18,0 0,0 0,0 19,0-19,0 0,-18 19,18-19,-18 0,18-18,0 36,0-17,0-1,0 18,0-18,-18 1,-1 17,19-18,0 0,0 19,0-19,0 0,0 18,0-17,-18-1,18 18,0-18,0 1,-18-1,18-18,0 36,0-18,0 1,0 17,0-18,0 0,0 0,-18 19,0-19,18 18,0-36,-19 37,1-1,0-18,18 1,0 17,0-18,-18 0,18 19,0-19,0 0,-18 0,18-18,-19 18,19 1,-18-1,0 0,18 18,0-17,0-1,-18 18,18-36,18 0,0 0,19 0,35 0,-17 0,36 0,-18 0,-19 0,1 0,-37 0,19 0,-19 0,-36 18,-1 1,1-19,-91 36,54-36,-36 0,37 18,-19-18,18 0,37 0,0 0,18 0,0-18,18 0,19 0,-19-19,55 19,-19-18,-17 17,-1 19,37-36,-55 36,0 0,-18 0,0 0,-18 18,-18 0,-55 19,0-19,18-18,0 0,18 0,37 0,18 0,0 0,0-18,18 0,1-1,-1 1,0 0,55-18,-55 36,18-19,-17 19,35 0,37 0,-54 19,54-19,18 18,-18-18,18 0,-54 0,-1 0,-35 0,-1 0,-18 18,0 0,-18-18,-1-18,-17 18,18 0,-1 0,1 0,0-18,0 18,18-18,-18 18,-1-19,19 19,-18 0,-18 0,36-18,-18 18,18 0,36 0,-18 0,37 0,18 0,36 0,-73 0,55 0,19 0,-56 0,-36 0,-18 0,-36 0,18 0,-37 0,1 0,-37 0,36 0,-18 0,-18 0,18 0,19 0,35 0,1 0,18 0,18 0,92 0,-56 0,-36 0,55 0,-18 0,54 0,0 0,-54 0,-37 0,19 0,-56 0,1 0,0 0,-55 0,-18 0,55 0,-37 0,18 0,1 0,35 0,-17 18,54-18,0 0,1 0,54 0,36 0,18 0,1 0,-19 19,36 35,-35-36,-74 1,0-1,-54-18,0 0,-55 0,0 0,-109 0,-18 0,-18-73,108 55,-126-19,72 19,37 0,72 0,73 18,0 0,1-18,53 18,1 0,-36 0,54 0,-55 0,19 0,-1 0,1 0,-1 0,-54 0,-18 0,-36 0,35 0,-72 0,0 18,19 0,35-18,19 18,0-18,0 18,18-18,18 0,18 0,-18 0,73 0,19 0,-38 0,38 0,-19 0,-18 0,-37 0,-18 0,-18 0,-54 0,17 0,-17 0,-19 0,0 0,18 0,-36 0,37 0,17 0,19 0,18 0,36 0,-36 0,37 0,17 0,1 0,18-36,36 36,-54 0,-1 0,-35 0,-1 0,-18 0,-18 0,-19 0,-17 18,-1-18,-18 18,-18 1,36-19,37 0,18 0,37 0,17 0,19 0,0 0,36 0,-54 0,18 0,-37 0,-18 0,-18 0,0 18,-36 0,-19 0,1 19,35-37,-17 18,18 0,18-18,0 0,18 0,18-18,19-19,36 1,-18 0,0 17,-19 1,-36 18,-18 0,-36 0,18 0,0 18,-19 1,19-19,18 18,0-18,18 0,19-18,-19-1,18 19,19 0,-1 0,1 0,-37-18,19 18,-37 0,0 18,-19 1,1-1,-18-18,18 18,-37 0,19 0,17 1,19-19,0 0,0 0,19-19,-19 19,36-18,-18 0,0 18,-18 0,-18 0,-18 0,18 0,18 0,18 0,0-55,0 37,0 18,19-18,-19 18,-18-18,0 18,0 0,-36 0,-19 0,0 0,37 18,-18-18,-19 18,37 0,0-18,18 0,18-18,18 18,-17-18,17 0,-18 18,37 0,-37 0,18-36,-17 36,-1 0,-18 0,-18 18,-19 0,1 0,-1 18,-17-17,-19 35,55-54,18 18,0-18,18 0,18-18,1-18,-1 36,1-37,17 1,-17 36,-19-18,0 18,-18 0,-36 0,17 0,1 18,-55 0,19 19,-1-37,1 18,54-18,0 0,36 0,0 0,55-37,-18 1,-18 0,-1 36,1-18,-19-1,-54 19,0 0,0 0,-19 37,-17-1,-55-18,54 0,-18 37,55-37,0-18,0 18,18-18,18 0,0-18,18 18,-17-18,-1 0,18 0,-36-1,18 19,-18 0,-36 0,-19 0,1 0,17 0,-35 0,53 0,-17 0,54 0,0-18,19 0,-19 18,37-36,17-19,38 37,-38-18,19 36,-36-19,-37 1,0 18,1 0,-19 0,-19 0,19 18,-18-18,-36 37,-1-37,-36 36,18-18,19 1,-1-1,37-18,-19 18,37-18,0 0,0 0,37-18,-1 0,1-19,17 37,1-18,-55 0,18 18,0 0,-18 0,0 0,-18 0,0 0,0 36,-92-36,56 0,-1 18,37-18,-37 0,19 37,54-37,0-18,19-1,17-17,-35 18,53-19,-35 37,17-36,-17 18,-1 18,-36 0,0 0,0 18,-18 18,0-17,-19 17,19-36,0 0,0 18,0-18,36 0,0 0,0 0,19 0,17 0,-17 0,35 0,-53 0,-1 0,-18 0,0 18,-18 1,-37 35,19-18,17-17,-53 35,17 1,19-55,17 18,-17 0,36-18,18 0,37-18,-37 0,73-37,-18 37,-19 0,19 0,-55-1,37 19,-37 0,-18 0,-18 19,-18-1,17 0,-90 18,55 1,-19-1,55-18,-19 1,-17 17,54-36,18 0,36-18,-35 0,17-1,55-35,-18-1,36 1,-54 17,-19 19,-18 18,-18 0,-36 18,18-18,-37 37,-36-19,0 18,36-18,-36 1,19 17,17-36,55 0,0-18,18 18,0-18,19-1,17 1,-35 0,-1 0,-18 0,0-1,0 19,-18 0,-1 0,-35 0,-37 0,54 0,-17 0,-1 0,1 0,35 0,19 0,37 0,-19-18,18 0,-17 0,53-18,19 17,-36-17,18 0,-55 36,18-19,-36 19,-18 0,0 19,-73 17,36-18,-36-18,-54 55,-19-19,73-36,36 0,55 0,0 18,0-18,37-36,17 18,74-37,-37 19,36-19,37 1,-128 54,19-19,-19 19,1-18,-37 0,-18 36,-55 37,18-55,-36 36,-36-18,-1 1,56-19,-38 18,74-18,36 0,18 0,18-18,19-1,54-35,-54 36,-19-1,19-17,-37 36,19-18,-37 18,0 0,0 18,-37-18,19 18,-18 0,-19 19,0-1,19-18,18-18,18 19,0-19,36 0,19-55,-1 19,19 17,-18 1,-1-18,-35 36,53-18,-72 18,-18 18,0-18,-73 18,36 18,-17-36,-38 37,19-37,18 36,19-36,54 18,0-18,18 0,0 0,0 0,19 0,36 0,36 0,-18-18,55 18,-1 0,1-18,-1-18,-126 36,-1 0,-18 0,0 18,-18-18,-55 36,18 1,-54-1,36-18,-36 0,18 19,73-19,18-18,36-18,-18 0,19-19,-1 1,1 18,-19 18,-18-19,36 19,-36 0,0 0,0 0,-54 0,-1 37,-54-1,0-36,54 0,0 0,1 37,54-37,36-37,19 37,-1-36,56-1,-38 19,38 0,17-18,-18 36,-54 0,-37 0,-18 0,-36 18,17-18,-35 36,-55 1,36-1,-73-18,37 0,0 19,91-37,-1 0,1 0,18-18,18 18,1-19,17 19,55-36,-55 0,19 17,-37 19,19-36,-37 36,-19 0,1 0,0 36,-18-17,-55-19,18 36,0-36,0 0,37 18,17-18,19 0,0 0,37-18,18 0,54-19,-55 1,37 18,0 18,-18-18,-36 18,-19 0,0-19,-18 19,-18 0,-19 0,19 19,-36 17,17-36,-72 0,-18 18,-1 0,73-18,-54 0,55 0,54 0,18-18,18 18,-18-18,55-18,-18 17,-37 19,19-18,-19 0,0 18,-18 0,-55 55,19-55,-37 36,-18 0,73-17,-37-19,1 18,17-18,55 0,1 0,-1 0,55-37,18 1,-19 0,-35 36,36 0,-19 0,-17 0,-37 0,0 0,-55 0,19 18,18-18,-92 36,19-18,18 19,19-1,17-18,37-18,19 0,-1 0,0 0,55 0,18-18,-73 0,18 18,-17 0,-19 0,-19 0,-17 0,-19 18,-17 19,17-19,19-18,17 18,38-18,-1 0,0 0,18 0,19-18,-19 18,19 0,-19 0,1-18,-37 18,0 0,-37 36,-17-18,-19 18,0 19,-18-37,37-18,54 0,0 18,0-18,0 19,36-19,-18 0,37 0,36 0,18-19,-73 1,19 18,-18 0,-1 0,-54 0,0 0,-1 0,-35 0,-19 0,18 37,19-19,18-18,18 0,18 0,0-18,0-1,55-17,-18 36,-37-36,18 36,-17 0,-19-19,0 19,-55 19,18-19,-17 36,17-18,-54 0,37 1,36-1,-1-18,19 0,19 0,35-37,-17 19,17-18,-17-1,17 19,-36 18,-18-18,0 18,0 0,-36 18,-19 0,37 1,-36-1,-19 18,55-36,-19 0,55 0,1 0,17 0,0-18,-17 0,90 0,0-37,-18 37,0 0,18-19,-54 19,-55 18,0 0,0 0,-73 37,-36-1,18-18,-18 0,-19 0,37 19,37-37,35 0,1 18,18-18,18 0,19-36,-19 36,-18 0,-36 0,-1 36,1-36,-19 0,19 18,18-18,-1 18,19-18,19-18,17 18,-18-18,37-18,-19 36,19-19,-1 1,-35 0,17 18,-18 0,-18 0,-36 0,-19 0,-18 0,1 0,-38 0,1 36,73-36,-1 0,19 0,0 0,18 0,18-18,19-36,17 36,-36-19,37 19,0 0,17 0,56-1,-74 1,-17 18,-19 0,0-18,-18 18,-18 0,0 0,-19 18,-35 0,17 1,-18-19,-18 0,18 0,19 0,54 0,0-19,18-17,0 18,55-37,-55 55,37-36,-37 18,0-1,-36 19,0 0,0 0,-55 37,-18-37,0 0,18 0,55 0,-37 0,37 0,0 0,18-18,18-1,18-17,-17 18,-1-18,91-1,-54 1,-19 18,-18-1,0 19,55-36,-55 18,-18 18,0 18,-18 18,18-17,0-1,18-18,1 0,-1 0,-18 18,0-18,0 18,0 0,-18-18,-37 37,37-19,-19 18,19-18,-18 1,54-19,0 0,0 0,1 0,17 0,0-19,1 19,-19 0,-18 19,-36-1,-1 18,1-18,-1 19,19-37,0 36,0-36,0 0,18 18,18-18,0-18,18 18,-17 0,17-18,19 18,-37 0,0 0,-18 18,-18 0,0 19,-37-19,37 0,0 0,-92 19,56 17,17-36,19-18,18 19,0-19,55-19,-19 19,19-18,-1 18,1-36,-19 18,-17 0,-1 18,-18 18,-18 18,-19-18,19-18,-55 55,37-37,-37 0,0 19,19 17,-19-36,91-18,0 0,0 0,55-18,-55 0,1 18,-1 0,-18 18,-18-18,-1 18,-53 19,17-19,0 18,19-17,18-19,-19 0,37 0,0 0,19 0,-1 0,0 0,73-19,-18-17,36 18,-54 18,-37 0,18 0,-54 0,0 18,0-18,-19 18,19 0,-55 1,19-19,-37 54,54-36,19-18,-18 18,17 1,19-19,37 0,17-37,37 37,-36 0,18 0,-19 0,-35 0,-1 0,0-18,-18 18,-18 36,-19-36,19 0,-36 19,-56-1,56 0,-55 0,54-18,19 18,17-18,19 0,19-18,-1 18,18-18,55-18,-36 17,36 1,-18-18,-1 0,-53 36,-38 0,1 0,-36 36,-19 0,-18 1,-18-37,36 18,-18 0,36 0,55-18,18 0,37-36,36-1,0 19,0 18,-18-36,-19 36,-35 0,-19 0,-37 0,19 18,-37 0,-36 37,0-1,19-54,-19 0,36 37,37-19,18-18,18 0,18 0,19-18,0-19,-1 19,37 18,-36-36,-19 36,-36 0,0 18,-18-18,-18 55,-19-19,-18-18,0 0,37 37,-37-37,37-18,36 18,36-18,19 0,36 0,18 0,-73 0,19 0,0 0,-55 0,0 18,0 1,-37 17,-17-36,-1 55,19-19,-19 0,19-17,17-19,-35 36,54-18,0-18,54-18,-35 18,53-36,19 36,19 0,17-19,-18 1,-54 18,18 0,-73 0,0 18,-19 19,1-37,-36 54,-19-17,18-37,-54 36,54 0,-17 1,72-37,0 18,18-18,0 0,18-18,55 0,-36 18,-19 0,37-19,-55 1,1 18,-38 18,1 1,-36 17,-19 0,-18 1,0-1,18-18,37 1,-1-19,19 18,18 0,0-18,18 0,-18 0,55 0,36 0,18-36,0 36,-54 0,-37 0,37 0,-55 0,0 0,0 18,-19 0,-53-18,-1 18,36 19,-54-1,0 37,37-73,36 0,18 0,54 0,-17 0,17 0,19 0,36 0,-18 0,18 0,-36 0,-55 0,-18 0,0 18,-18-18,-18 18,18 18,-55-17,-36 17,18 19,0-19,0 19,72-55,1 18,18 0,0-18,0 0,55-18,-1-37,56 19,-92 36,73 0,18 0,-54-18,-37 18,-18 0,0 0,-18 18,-19 0,37-18,-36 0,18 0,-1 0</inkml:trace>
  <inkml:trace contextRef="#ctx0" brushRef="#br0" timeOffset="54804">2476 5129,'18'0,"0"0,-18 0,0 18,0-18,37 0,-19 0,0 0,0 0,-18 0,0 0,0-36,0 18,0 0,0-19,-18 37,0-18,18 0,0 0,0 0,-18 18,18-19,-19 1,19 18,-36-18,18 0,0-19,18 37,-19-18,19 18,0-18,19 0,-1 18,0 0,0 0,-18-18,18 18,1-18,-1 18,0 0,0 0,-18 0,0 18,-18 0,-18 18,17-18,1 1,-55-1,55 0,0 0,-18-18,17 0,1 0,18 18,-18-18,-18 0,17 0,1 0,18 0,0-18,18 18,1-18,-19 0,-19 18,1 0,-18 0,18 18,18-18,0 0,18 0,36 0,-17-18,-19 0,0 18,19 0,-19 0,-18 0,0 0,0 0,0 0,-37 36,19-36,-36 36,17-36,19 0,0 0,-19 0,37 0,0-18,0-18,19 36,-1-18,0-1,37-17,-55 18,36 18,-18-18,0 18,-18 0,0 0,-18 18,18 0,0-18,18 0,19 0,-19 0,0 0,19 0,-37 0,0 18,0 19,0-19,-19 0,1-18,-18 18,36 0,0-18,18 0,-18 0,18-18,0 18,1-18,-19 18,18 0,-18 0,0-18,-18 18,-1-18,19-1,0 1,19 18,-19 0,-19 0,-17 0,18 0,0 0,18 0,0-18,18 18,0-18,-18 0,18 18,-18 0,0 0,-18 0,18 0,-18 18,0-18,-1 0,19 18,19-18,-1 0,0 18,-18 0,0 1,0 17,-18-36,0 18,-19 0,19 1,-18-1,36 0,-19 0,1-18,18 0,18-18,1 18,-19 0,0 0,0-18,0 18,0-18,18 18,0-19,-18 19,-18 0,0 19,-37 17,37-36,-37 18,55 0,-18-18,18 19,0-19,18 0,-18-19,18 1,1 18,-1 0,-18-18,18 18,-18 18,18 0,0-18,1 0,-1 0,55 0,-55 0,36 0,1 19,0-19,-19 0,-18 0,-18 18,0 0,-18 18,18-36,0 0,0-18,0 18,-18 18,0-18,-19 0,37 18,-18 1,0-19,0 0,18 0,18 0,18-19,19 1,-37 0,18 0,19 18,-55 0,18-18,-18 18,0 0,-18 18,-18 0,17 0,1-18,-18 18,-1 1,19-19,18 18,0-18,18 0,1 0,-1-37,18 1,-18 18,-18 18,0 0,0 0,-18 0,0 0,-18 18,17-18,1 0,0 0,18 0,0 0,0-36,0 54,0-18,0 18,-18-18,36 0,0 0,0 0,19 0,17-36,1 36,-37-18,19 18,-56 0,1 0,-18 0,-1 18,1 18,18-36,0 18,18-18,-37 0,19 0,0 0,-19 0,19 0,-36 0,35 0,-17 0,36 0,18 0,0 0,1-36,53 0,-17 36,-37 0,0-19,-18 19,-18 19,-18-19,36 18,-37-18,-17 0,-55 0,36 0,-36 36,36-36,36 0,1 0,0 0,36 0,0-18,0 0,0 0,18-1,-18 19,36-36,37 0,-18-1,17 37,1-18,55 0,-37 18,-37 0,1 0,-19 0,-36 0,-18 18,0 0,-19 19,19-19,0-18,18 18,-55-18,37 18,-18-18,36 0,18 0,0 0,-18-18,18 18,1-18,-19 18,18 0,-18 0,-18 18,-19 0,19-18,-37 18,1 19,17-19,19 0,0-18,18 0,0-18,36 0,-17-19,35 1,-17 18,-1-37,-18 37,-18 0,18 18,-18 0,0 0,-18 18,-18-18,36 18,-18 0,-1-18,-17 19,36-19,0 0,0 0,0 0,36-19,-17 1,17-18,-36 36,0 0,0 0,-18 36,-19-18,19 19,-18-19,-1 18,-17 1,36-19,18 0,0-36,18 18,18-18,-18 0,1-1,17-17,-18 36,-18 18,-36 19,18-19,-19-18,19 36,0-36,18 0,18-18,0 0,19-37,-1 55,-18-18,19 18,-37 0,0 18,-19 0,-17 37,-19-37,1 0,36 0,-55 1,-36 17,54-36,0 0,37 0,0 0,0 0,18 0,0-36,0 17,18-17,0 18,-18 0,37 18,17-55,-17 37,-19 18,-18 0,0 18,0 0,0 1,0-19,0 18,18-18,0 0,19 0,-19 0,73 0,-37 0,-17 0,-19 18,0-18,0 0,-18 18,0-18,0 18,-18 0,18-18,-18 19,0 17,-19-18,37-18,-18 18,18-18,37 0,-19 0,0-18,55-18,-55 18,37 18,-19 0,-18-19,0 19,-18 0,-18 0,-18 19,18-1,-19 18,19-36,0 18,18 1,-37-1,37-18,19-18,-19-1,36-17,-36 18,0 0,0 18,-18 0,0 0,-1 18,-17 0,18-18,0 0,-37 0,55 0,0-18,18 18,-18-18,37-1,17-17,-36 36,1-36,-1 36,-18 0,0-18,0 18,0 36,-18-36,18 0,0-18,36 0,-18-1,-18 1,18 18,-18 0,0 0,-18 0,0 18,18 1,0-19,18 0,19-19,-19-17,0 36,-18 0,0 0,-18 18,-19 0,37 1,-18-19,18 0,0-19,18 1,-18-18,19 36,-1-18,-18 18,-18 0,-19 18,19-18,0 0,0 18,18-18,-19 0,19 0,0 0,19-18,-19 0,36-1,-36 1,18 18,-18 0,0 18,-18-18,0 19,-19-1,37 0,-18 0,18 0,0-18,0 0,18 0,-18 0,37 0,-37 0,0 37,0-19,-55 18,37 1,0-19,-19 0,37 0,0-18,0-18,37-18,-19 36,0-19,-18 19,18-18,-18 0,0-18,0 18,0 18,0-19,0 1,0-18,0 18,0-1,0-17,0 18,0 0,0-1,0 1,0 0,0 0,-18 0,0-19,18 19,0 0,-18-18,18 17,0 1,-18 0,18 0,0 0,-19 18,19-19,0 1,0-18,0 18,0-1,0 1,0-18,0 18,0 0,0-1,0 1,0 0,0 0,0 0,0-1,37 19,-37-18,18 18,-18 18,0 1,0-1,0 0,18 0,0 0,-18 1,0-1,0 0,0 18,0-18,19 19,-19-19,0 0,0-18,0-18,0-18,0 36,0-19,0 19,0-18,0 0,0-18,0 18,0-1,0-17,0 18,0 0,0-19,0 19,0 0,0 18,0 0,0 18,0 0,0 19,0-19,0 0,0 18,0-17,18 17,0-36,0 0,0 0,19 0,-19 0,-18 0,0 0,0-18,0 18,-55-37,-17 19,53-36,-35 17,17 19,-17 0,-1 18,19-18,18 18,-1 0,1-19,18 19,-18-18,18 18,0-18,18 0,0-19,-18 19,0 0,-18 18,-18 0,18 0,-1 0,1 0,-18 0,18 0,-1 0,1 0,0 18,0-18,-55 0,-18-36,54 18,-54 0,0-1,19-17,-56 36,92 0,-19-18,37 18,0-18,18 18,18-19,0 1,-18-18,18 18,1-1,-1 19,-18-18,0 0,36 18,-36-18,0 0,18 18,-18-19,0 1,19-18,-1 18,-18 0,0-19,0 19,0 0,0-19,0 19,0 0,0 0,-18 18,-1 0,-17 0,18-18,-19-37,19 55,-36 0,17 0,19 0,18 0,36 0,-17 0,-1 0,18 0,-18 0,1 0,17 0,-36 0,0 0,0 0,-18 18,-19 0,-17 1,-19-19,18 0,37 0,18 0,-18 18,0-18,18-18,18-19,-18 37,36-18,-17-18,17 17,19-17,-37 36,18-18,-18 0,1 18,-19 18,0 18,-19-18,19 1,-36 17,-19-18,37 19,-18-19,18 0,-1-18,19 36,19-36,17 0,-18 0,37 0,-19 37,-18-19,1-18,-1 18,-18 0,0 1,0 17,0-36,0 18,0 0,-55 37,37-19,-37-18,1 55,-1-18,1 18,17-37,19-18,0 0,18-18,18 0,0 0,0 0,73 0,-18 0,18 0,37 0,17 0,-17 0,-74 0,56 37,-56-37,-36 0,-18 18,-18-18,18 18,-18 0,-55 0,18 19,1-19,-1 0,19-18,18 18,-1-18,19 0,0 0,19-18,35 0,1 18,-19 0,55 0,19 0,-74 0,-18 0,19 0,-37 0,0 18,-19 0,-35 55,17-55,-35 1,-20 35,38-18,-1-17,1 17,54-36,0 0,0 0,18-18,18 18,37-18,-37-1,37 19,37 0,-56 0,-17 0,-19 0,0 0,-18 19,0-1,-18 18,-19-36,19 0,0 18,18 1,0-1,0-18,0 0,18 0,55-37,0 37,54 0,-54 0,0 0,-55 0,0 0,-18 0,0 19,0-1,0 18,-18-36,-18 37,17-19,-35 0,17 0,1-18,-37 37,37-1,36-36,0 0,18 0,0 0,19-18,54 0,-73-1,36 19,-35 0,-1 0,-18 0,-18 0,-1 0,19 0</inkml:trace>
  <inkml:trace contextRef="#ctx0" brushRef="#br0" timeOffset="101074">1547 4784,'0'-18,"0"-19,0 19,0 0,0-19,0 19,0 0,0-18,0 17,-18 1,18-18,0 18,0-1,0-17,0 18,0 0,0-19,0 19,0 0,18 18,-18 0,0-18,0-19,0 19,0 0,0-18,19 17,-1 1,-18-18,0 18,0-1,0-17,0 36,18-18,-18 0,0 0,18-19,-18 19,18 0,1 18,-19-37,0 19,18 0,-18-18,0-19,18 0,0 1,-18 36,0-37,19-18,-1 37,-18 36,18-55,0 19,0-19,-18 37,0 0,19-18,-1 18,-18-19,0 19,0 0,0-19,0 19,0 0,0 0,18-19,-18 19,0-18,36 18,-36-1,0-17,19-18,-19 35,0 1,18-18,0 18,-18-19,18 19,-18 0,0-19,0 19,0 0,18-18,-18 18,0-1,0-17,19 0,-1-1,-18 1,0 18,18-37,-18 0,0 37,0-18,18 18,0-37,-18 19,19-1,-19 37,0-36,0 36,0 0,-19 36,1-17,-36 53,17-35,37-19,-18 18,-55 37,0 0,55-19,-55 19,37-18,-1 17,-17-17,17 18,1-55,0 55,17-55,1 0,0 18,18-17,0-1,-18-18,18 18,0-18,0 0,0-18,36 0,-36-1,37 1,-19 18,18-18,-18 0,1 18,17-18,-18 18,0-18,19-1,-19 19,19-18,-19 18,-18 0,-37 0,-17 18,-19-18,-36 0,36 19,-36 17,-1-18,92-18,-18 0,36 18,36-18,55 0,-54 0,108 0,55 0,-17 0,17 0,-36 0,-92 0,-53 0,-1 0,18 0,-36 0,0-18,0 0,0 18,-36-55,-19 19,-90-37,35 0,-53 1,-38-19,1 0,0 54,72-35,74 53,-74 19,110 0,0 0,18 0,18 0,19-18,35 18,-17 0,18 0,-37 0,19 0,18 0,-37 0,-18 18,0-18,-18 19,0 17,-36-18,18 19,0-37,-73 36,-55 0,0-36,-17 37,53-1,-35-36,108 18,-17 1,17-19,19 0,18 0,0 0,18 0,37 0,-19 0,37 0,55 0,17 0,55 0,1 0,17 0,-163 0,72 0,-36 0,-109 0,-19 0,-54 0,-18 0,-55 0,-18 0,-18 0,127 0,-90 0,72 0,72 0,38-19,-1 1,55 18,36 0,-55 0,74 0,54 0,54 0,19 0,-54 0,-38 37,-108-19,-55 0,0 0,0 0,-18 19,0-19,-55 18,-55-18,-17 1,-37-1,18-18,18 0,19 0,72 0,19 0,36 0,18-18,0 18,0 0,37-19,54 1,19 18,-19 0,55 0,-55 0,-54 0,-37 0,-18 0,0 0,-55 0,-36 0,36 0,-108 0,-19 0,54 0,19 0,36 0,91 0,1 0,17 0,73 0,37 0,-1 0,37 0,-18 0,-36 0,-55 0,-37 0,-36 18,-18-18,-19 0,-17 37,-74-37,-17 0,-56 36,1-36,91 0,-37 0,74 0,72 0,0 0,18-18,18-37,73 55,-36-36,55 36,-19 0,18 0,-72 0,72 0,-90 0,-1 0,-54 0,0 0,-73 0,-37 0,-17 0,-19 0,55 0,-1 0,1 0,127-18,1 0,53-1,19-17,0 36,0-18,19 0,-1 18,-73 0,-18 0,-18 0,-18 0,-36 18,-19 0,-55 18,19-36,-36 0,-1 0,73 0,19 0,54 0,18 0,18-18,55 0,18 0,55 18,0 0,-18-36,-19 36,-109 0,19 0,-37 0,0 0,-19 36,1-36,-36 54,-19-35,0-1,0-18,37 0,-55 18,36-18,37 0,0 0,18 0,36-36,-18 17,37-17,72-37,-36 55,0 18,-36 0,-19 0,-54 0,0 0,-37 18,-72-18,54 0,-54 0,72 0,-18 0,19 0,36 0,18 0,0-18,36 18,73-18,19 18,-19-36,73 36,-73 0,37-19,-92 1,37 18,-72 0,-19 0,0 0,-19 18,-17-18,-55 0,18 0,18 0,-72 37,0-37,-19 0,55 0,36 0,74 0,-1 0,0 0,91-18,-18-37,37 19,-1-19,-18 37,19 18,-74 0,-35 0,-1-18,-18 18,-18 36,-19-18,19-18,-37 18,-54 19,0-1,54-18,-54 1,54 17,19-36,36 0,0 0,0 0,36 0,-17 0,53 0,38 0,35 0,1-36,18 36,-128 0,19 0,-37 0,-18 0,-18 18,-19 0,-17 0,-1-18,-36 18,-18 1,36-19,18 0,-36 0,73 0,0 0,18 0,18 0,19-19,17 1,56-18,-74 36,55-18,0 18,-36 0,-37 0,0-19,-18 19,-36 0,-1 19,1-19,-73 36,-19 0,19-17,18-1,-18 18,-1-36,56 0,36 0,18 18,0-18,18 0,18-18,55 18,0 0,-18 0,91 0,-91 0,18 0,-55 0,-18 0,1 0,-19 18,-19-18,19 18,-36-18,-19 19,-17-1,-20 0,38-18,-37 18,36 0,37-18,18 0,18-18,91 0,-18 0,19 18,-56 0,1 0,-55-18,0 18,-36 0,-19 0,-36 0,-18 0,72 0,-36 0,1 0,35 0,37 0,18 0,1 0,72-37,-19 19,56 18,-55 0,-19 0,1 0,-55 0,0 0,0 0,-36 18,-19 19,0-37,1 18,-56-18,56 0,36 18,-19 0,37-18,37 0,-19-18,36 18,-17-18,-19 18,0 0,-18 0,-36 18,36-18,-55 0,-18 36,19-36,36 0,-1 0,1 19,18-19,0 0,18 0,73-37,-18 37,18 0,19 0,-38 0,-35 0,-19-18,-18 18,-36 0,17 18,-35 0,-1-18,0 19,-17-1,53-18,-17 36,18-36,18 0,18 0,37 0,36 0,0 0,18 37,0-37,-18 0,-18 0,-55 18,-18 0,-18-18,-37 18,1 0,-55 0,-1 19,-17-37,18 36,36-36,55 18,18-18,0 0,18-18,91 0,-36 18,18 0,18 0,19 0,-110 0,36 0,1 0,-37 0,-18 0,-18 0,-37 0,1 0,-1 0,-18 0,-18 0,37 0,36 0,18 0,36 0,-18 0,37 0,54 0,-18 0,18 0,19 0,-1 0,-36 0,-55 0,-17 0,-19 0,0 0,0 18,-19 0,-35 1,-19-19,-54 0,-37 0,0 36,37-36,17 0,74 0,-19 0,55 0,37 0,54-36,-73 36,73-37,-18 37,54 0,-54 0,-37 0,19 0,-73 0,18 0,-37 0,-72 0,0 0,18 0,-18 0,18 0,36 0,19 0,36 0,18 0,0-18,37 0,-1 0,56-19,-19 19,18 0,36 18,-35 0,-74 0,-18 0,-18 0,0 0,-18 36,-55-18,-36-18,0 0,36 0,-54 0,54 0,36 0,1 0,-19 0,55 0,18-18,19 0,18-18,54-19,-36 37,-19-18,-36 36,37-19,-55 1,18 18,-18 18,-18-18,0 0,-91 0,36 0,-18 0,-73 0,18 0,19 0,72 0,55 0,0-18,55 18,-1 0,56-18,-1 18,55 0,-19 0,-90 0,18 0,-55 0,18 0,-36 0,0 0,0 0,-18 18,0-18,0 18,-19 1,-17 17,-37-18,36 0,-36-18,0 0,55 0,-1 0,37 0,18-18,1 18,35-18,37 0,0 0,19-1,-38 19,38 0,-92 0,0 0,-18 0,-18 0,0 0,-55 0,-18 0,18 0,-36 0,36 0,18 0,37 0,0 0,18-18,18 0,55-37,-18 37,17 18,38-36,-1 0,-73 17,55 19,-36 0,-19 0,-18 0,-18 0,0 0,-18 0,-36 0,-19 19,18-19,37 0,-37 36,-17-36,53 0,19 0,19 0,-1 0,0-18,37 0,-1 18,1-19,-19 19,-18 0,1 0,-1 0,-18 19,-18-1,-19 0,19-18,-37 18,-54 18,0 1,54-1,19-18,36-18,18 0,37 0,-19 0,1-18,72 0,0 18,-18 0,0 0,-36 0,-55 0,-19 0,1 0,0 0,-37 0,-36 36,0-17,-18-1,73-18,-1 0,-17 18,54-18,18 0,0 0,19 0,-1-18,55 0,18-19,37 37,-1 0,-17 0,-74 0,-35 0,-1 0,-18 0,-18 18,-1 1,-35-19,-55 0,-19 0,-17 0,-56 0,56 0,54 0,0 36,72-36,19-18,37-19,-19 37,0-18,37-18,54-1,0 19,1-18,-1 18,-55 18,-35 0,-19 0,0 0,-37 0,19 0,-37 0,-36 0,19 0,-38 0,1 0,18 0,55 0,36 0,18 0,18-55,19 55,36-36,0 18,18-1,0 19,-36 0,-18-36,-37 36,-18 0,-18 18,-37 0,1-18,-19 19,-18 17,-18-18,18 0,54 1,19-1,-18-18,54 0,0-18,18-1,55 19,37-54,-1 54,-109 0,92-18,17-1,-54 1,-55 18,-18 0,0 0,-18 18,-19 1,-17-1,-55 0,18 0,-19-18,1 18,91 1,-18-1,-19 0,37-18,18 0,0 0,54 0,1-36,0 17,54-17,0 0,-73 36,19-19,-37 19,-18 0,-36 0,18 0,-73 0,-37 37,-36-37,19 0,-1 0,37 0,72 0,56 0,-1 0,0-18,73-1,18-17,37 36,0 0,-1 0,-17 0,-19 0,-55 0,-54 0,0 18,0-18,-36 18,-19 19,-17-19,17 0,-54 0,18 19,54-19,1-18,18 0,0 0,18 0,18 0,36-18,56 18,-38-37,92 37,-18 0,-1 0,-108-18,72 18,-91 0,0 0,1 0,-19 0,-19 0,1 0,-36 18,-56-18,56 0,-19 37,18-19,1 0,36 0,18-18,0 0,18-18,-18 18,36 0,37-36,54 36,-36-37,19 37,-56 0,-36 0,1 0,-19 0,0 0,-19 37,-17-37,-19 18,-72-18,36 18,-55 0,74-18,-1 0,-36 18,90 1,1-19,18 0,18 0,1-19,17 1,0 18,1-18,17 18,-17 0,54 0,-91 0,0 18,-18-18,-1 18,-35 19,-19-19,55 0,0 0,-37 1,55-1,0-18,18 0,19-18,-19-1,36 1,19 0,-36 0,72 18,-73 0,-18 0,-18 0,0 18,0-18,-18 18,-18 19,-37-37,18 36,1 0,36-36,-55 0,73 0,0 0,18-18,0 18,0 0,19-18,-19 0,37 18,-1 0,-17 0,-19-37,-18 37,0 0,-18 19,18-1,-37-18,19 18,0-18,0 18,18-18,0 0,0 0,18 0,36 0,1-36,0 36,36-18,36 18,-36 0,-55 0,-17 0,-1 0,-18 0,-18 0,18 18,-19 0,19-18,-36 18,18 0,-19 1,19-1,-36 0,17 0,19-18,18 0,0 0,-18 0,0 0,-92 0,74 0,-73-36,54 36,19 0,36-18,0-1,54-35,-35 17,17 19,37-18,-37-1,19 19,-55 0,18 18,-18 0,-18 0,-19 18,1 0,-37 19,19-19,35-18,-17 0,18 0,18 0,0-18,36 18,-18 0,37-37,0 37,-19 0,-18 0,0 0,-18 0,0 19,-36 17,18-36,-37 36,1-17,17-19,19 18,18-18,36-18,-17 18,17-19,-18 1,37 0,-37 18,18 0,-36 0,0 18,-18 0,0-18,-37 19,-54-1,36 0,-109-18,91 0,-36 0,72 0,1 0,54 0,18-18,0 0,55-37,0 37,18-37,-73 55,55-36,18 36,-37-18,-35 18,-19 0,0 18,-19-18,1 18,-18 0,18 0,-37 1,-18-1,19-18,35 0,1 0,18 0,0-18,0 18,37-19,17 1,19 0,-18 0,-1 18,-36 0,1 0,-19 18,0 0,-19 19,-35-19,-19 0,18 18,1-17,-1-19,19 18,36-18,0 0,0 0,36 0,37-18,0 18,18-55,-55 37,19 18,-1 0,-17 0,-37 0,0 18,0 18,0-17,0-1,-18 18,18-36,18 0,0 0,37 0,-19 0,73 0,-54 0,-19 0,-18 0,1 18,-19 1,-19 17,-17-36,18 36,-55-18,18 1,37-1,-36 18,54-36,0-18,18 0,18 0,-18 18,19-19,17 1,37-18,-36 18,-37 18,-18 0,0 18,0-18,0-18,0 0,18-19,19 19,-37-18,18 36,0-37,0 37,-18 0,0 18,0-18,-18 37,-18-19,18 0,-1-18,19 18,19-18,17-18,-18-18,19 18,-1-19,0 37,-17-18,-1 0,0 18,-18 0,18 0,-18 0,-36 0,-1 18,-35-18,17 18,-18 19,19-37,35 0,1 0,0 0,18-19,0 19,18-18,0-36,1 35,-19 1,-19 18,1 0,0 0,-37 0,-17 0,17 0,-36 0,18 0,37 0,18 0,18-18,18 18,0-18,18 0,19 0,0 18,-1-19,-17 19,17 0,-36 0,-18 0,0 0,-18 0,18 19,-36-19,36 18,0 0,-18-18,18 18,0-18,0 0,0-18,36 18,-36 0,18-18,0 18,-18 0,-36 0,-19 0,-17 0,-19 0,-19 0,19 0,-18 0,-36 0,17 0,110 0,-18 0,36 0,18-18,0-1,0 19,19-18,-19 0,18 0,-18 18,37 0,-37-18,-18 18,0 18,-18 0,-55 37,55-19,-91 18,0 19,-19 0,55-37,-36 1,-18-1,72 19,-18-37,73 0,-18-18,0 18,0 0,18 19,0-37,-37 0,37 18,-18 0,0-18,0 0,18 18,0-18,18 0,18 0,-18 0,19 0,108 0,1 0,-55 0,36 0,-90 0,-19 0,-18 0,0 37,0-37,0 18,-36 0,-19 0,-54 19,0-19,-1 36,38-54,-38 37,38-37,17 18,19-18,36 0,0 0,18-18,0 18,37-37,-1 19,37 18,-18-18,36 0,-36 18,0 0,-37 0,-18 0,1 0,-19 0,-19 18,-35-18,-1 0,-36 0,-18 36,0-17,72-1,-35-18,-1 0,73 0,36 0,55-37,-54 19,90-18,0 18,-36 18,-36 0,0-18,-37 18,-18 18,0 0,-18 0,-1-18,1 0,-18 18,-19 37,37-37,-37 0,37 19,18-37,18 0,1-19,35 1,1 18,-19 0,-18-18,19 0,-55 18,-1 18,-17-18,18 0,0 0,-19 0,19 0,0 0,0 0,18 0,18 0,0 0,18-18,-17 0,-1-1,-18 19,-18 0,-19 0,19 19,18-19,0 0,36-19,1 1,-19 0,-18 0,18 18,-18-18,0 18,0 0,-36 0,36 0,-37 18,-17-18,-1 0,-18 0,55 0,18 18,-18-18,18 0,0-18,18 0,-18 0,18 18,19-55,17 37,19-19,-36 37,-19-18,0 18,-18 0,0 0,0 18,-55 1,55 17,-54-36,-1 0,37 18,0 0,18-18,18-18,37 0,-55 0,18 0,36-19,-17 37,-19-36,0 36,-18 18,0 18,-18-17,-18-1,17 0,-17 37,0-1,17-54,1 18,18-18,37 0,17-18,-17 0,-1 0,0 18,-17 0,-1 0,0 0,-18 0,0 18,-18-18,0 18,-19 0,19 0,0 1,0-1,18-18,0 0,18-18,0-1,0 1,55 0,-37 18,-17-36,-19 36,0 18,0 0,-19 0,1 19,18-37,-36 18,18 18,-1-18,1-18,18 0,0-36,18 36,1-36,-1-1,0 19,0 0,0 18,-18-18,19 18,-19 0,-19 0,1 18,18-18,-54 0,35 18,-17 0,18-18,18 0,0-18,36-18,-18 36,1 0,17 0,-36-18,0 18,0 36,0-18,-18 0,-19 19,-17 17,36 1,-37-19,55-18,-36 1,54-19,0 0,0 0,55-37,-37 19,-17 18,17-36,0 17,-17 19,17-18,-36 18,0 0,-18 0,18 0,-18 18,-1 1,-53 17,17 0,19-17,17-19,-35 36,54-36,18-18,0 18,37-73,18 55,-19-19,-17 1,-19 36,37-36,-37 36,0 0,-18 18,-18 18,-19-36,19 18,-37 19,-17-19,17 18,-18 1,19-19,54-18,0-18,0 18,18 0,36-55,-35 19,53-19,-53 19,53-1,-53 37,-1-18,-18 0,0 0,0 18,-18 0,-19 18,19-18,-37 0,-36 0,37 0,-1 0,-18 0,55 18,0-18,18-18,0 18,18-18</inkml:trace>
  <inkml:trace contextRef="#ctx0" brushRef="#br0" timeOffset="129186">1402 2128,'0'0,"0"18,0 0,-18-18,-1 0,19 19,-18-1,18-18,0 0,18 0,19 0,-19 0,-18-18,18 18,0 0,37-19,-55-17,0 36,18-18,-18 18,-18 0,0 0,-19 0,19 0,0 0,-18 0,17 0,-17 0,36 0,18 0,0-37,1 37,17 0,-18-18,19 18,17 0,-36-36,1 36,35 0,-54-18,18-1,-18 19,-18 0,0 0,0 19,0-19,-1 0,19 18,-18-18,0 18,-18 0,17 0,-35 1,17-1,19-18,0 0,0 0,18 0,0 0,18 0,0-18,19 18,-19-37,36 37,1 0,0-36,-19-1,-18 37,0 0,-18-18,0 18,0 0,-18 0,0 18,-18 1,17-1,1 0,-36 0,54 0,0-18,0 0,18-18,-18 0,0 0,-18 18,-37 0,19 0,17 0,1 18,0-18,0 18,18-18,18 0,0 0,-18-18,18 18,1 0,-19 0,0 36,0-17,0-1,-19-18,19 18,0 0,-18 0,18 1,-18-1,0 0,0 0,-19 18,19 1,0-19,0 18,18-17,-19-1,19-18,0 0,19 0,-1 0,0-18,37-1,-19 19,-18-18,19 0,-19 18,0-36,-18 36,36-19,-17 1,-1 18,0 0,-18 0,-18 0,18 0,-37 18,37 1,-36-19,-19 18,37 0,-55 37,55-55,0 18,0-18,18-18,18-1,0 1,19 0,-19 0,91-55,-91 55,55-37,-55 37,19 0,-1-18,-36 36,36-19,-17 19,17-36,-36 18,18 18,1-18,-19 18,0 0,-37 0,19 0,-19 0,1 0,18 0,-19 0,37-19,0 1,0 0,0 18,0-18,37 0,-37-1,18 1,0 0,-18 18,0 0,-18 18,-18 0,17-18,-53 0,-1 0,18 0,37 0,18-18,18 0,0 0,1 0,-1 18,18-18,-36-1,18 19,-18 0,0 19,0-1,0-18,-36 36,36-36,-36 36,36-36,0 19,18-19,0-19,18 19,1-36,-37 36,36 0,-18 0,1 0,-19 0,0 18,-19 0,-17 1,18-1,0-18,18 0,0 18,0-18,18 0,0 0,37-36,-19 17,-18 19,0-18,-18 18,19 0,-19 0,0 18,0 1,-19-1,1 0,18 0,-18-18,18 0,36-36,19 36,-37-18,1-1,-1 19,0-18,0 18,-18 0,0 0,18-18,-18 0,-36 18,36-18,-18 0,18 18,-18-19,-1-17,19 18,0 0,0-19,0 19,0 0,-18 18,0-18,0 18,-1 0,-17-19,18 19,-19 0,1-36,-37 18,55 18,0 0,-19 0,19 0,18-18,0-1,0-17,18 18,1 0,-1 18,-18 0,0 0,0 0,0 18,-18 0,-19 18,37-17,0-1,18-18,1 0,-19 0,18 0,0 0,18 0,-36-18,19-1,-1 19,0 0,-18-18,18 18,0 0,1-18,-19 18,18-18,-18 18,0 18,0-18,-37 0,37 18,-18 0,0-18,0 0,-19 0,37 0,0 0,19 0,-1 0,0 0,0 0,19 0,-19 0,0 0,18 0,-17 0,-1 0,18 0,-17 0,-1 0,18 0,-36 0,18 19,1-19,-1 0,-18 0,-37 18,19-18,0 36,-37-36,1 0,17 18,-17-18,35 0,1 0,18 0,0-18,18 18,1 0,-1 0,0-18,0 0,0 18,1 0,-1 0,18 0,-17 0,-1 0,18 0,-18 0,37 0,0 0,-1 0,1 0,-19 0,19 0,-37 0,0 0,19 0,-19 0,0 0,37 0,17 0,19 0,-36 18,-37-18,19 0</inkml:trace>
  <inkml:trace contextRef="#ctx0" brushRef="#br1" timeOffset="184613">1475 4984,'18'0,"18"0,-36 0,18 18,19-18,36 36,-55-36,0 0,19 0,-56 0,1 0,0 0,-19 0,19 0,0 0,18 0,-36 0,17 0,1 37,-18-37,36 18,-18 0,-1-18,19 0,37 0,17 0,19 0,37 0,-74 0,91 0,-72 0,-19 0,37 0,-55 0,1 0,-19 0,-37 0,1 0,-1 0,-17 0,-37 0,18-18,-18-18,36 36,37 0,-18 0,54 0,0-19,0 19,19 0,-19 0,0 0,19 0,-19 0,-18 0,-37 0,19 0,-37 0,1 0,-1 0,37 0,-37 0,37 0,18 0,18 0,1 0,35 0,1 0,36 0,-55 0,19 0,-37 0,-18 0,-36 0,18 0,-55 0,-18-18,54 18,-36 0,-18 0,37 0,17 0,19 0,18 0,37 0,-19 0,55 0,36 18,36-18,-35 0,-19 19,0-1,-73-18,-18 0,-36 0,17 0,-35 0,-19 0,37 0,-56 0,38 0,17 0,19 0,18 0,0-18,37 18,17-19,-17 19,54-36,-18 18,-37 18,91 0,-108 0,-1-18,-18-1,0 19,-55 0,37 0,-37 0,-36 0,-18 0,54 0,1 0,36 0,-19 0,37 0,18-18,1 18,53-18,-53 18,72 0,-37 0,1 0,18 0,-37 0,-36 0,-36 0,-19 0,1 0,35 0,-53 0,35 18,37 0,0-18,18 0,19-18,54 18,-55 0,37 0,-18-18,17 0,-53 0,-19 18,-19-19,1 19,-18 0,-19 0,-18 0,-18 0,37 0,-1 0,73 0,-18-18,19 18,-1-36,0 36,37 0,-19 0,-18 0,-18 0,-36 0,18 0,-1 0,1 0,-18 0,54 0,0 0,0 0,1 0,53 0,-53 0,-19 0,0 18,-19 18,1-36,0 0,0 19,-19-1,19 0,-36 0,17 0,37-18,37 0,-19-18,36 18,-17-18,-19 18,0 0,-18 0,0 18,-18-18,-18 0,17 18,1 1,18-1,-18 0,36-18,37 0,-37 0,91 0,-54 0,-37 0,0 0,-18 0,-18 0,-18 18,17-18,-72 18,55 1,-37-19,0 0,55 0,18 0,0 18,0-18,55 0,-19 0,-18-18,73 18,-18-19,-55 19,37 0,-55 0,-18 0,-91 0,72 0,-54 0,-36 0,36 0,18 0,36 0,19 0,18-18,55 0,-37 0,73 18,18-37,1 37,-38 0,-17-18,-37 18,0 0,-18 0,-18 0,18 18,-54 1,17-19,37 18,0 0,18-18,1 0,-1 0,18 0,55 0,0 0,-36 0,-37 0,18 0,-36 0,0 18,-36-18,18 0,0 18,-55-18,0 37,0-19,37-18,18 18,-1 0,19-18,0 0,37 0,-1 0,-18 0,19-18,-19 0,-18 18,-36 0,17 18,1-18,-18 0,-19 0,55 0,-18 18,18-18,36-18,-17 18,-1 0,36 0,-17 0,-19 0,0 0,-18 18,-18-18,-37 0,-17 18,17-18,0 0,1 0,54 0,0 0,73-36,18 18,-55 18,19 0,-1 0,-36 0,-18 0,-18 0,-36 0,-37 0,0 0,-37 0,73 0,1 0,36 0,-55 0,55 0,-1 0,19 0,37-18,17 0,1 18,0 0,18 0,-1 0,-53 0,-19 0,-19 0,-17 18,-55-18,18 0,18 0,-108 0,72 0,-19 36,56-36,-1 0,55 0,0-18,18 18,37-36,18 17,54-17,-54 36,36 0,-54 0,-1 0,-35 0,-19 0,0 0,-19 0,-17 0,18 18,-37 0,-54 19,54-19,1-18,-1 18,19 0,36-18,0 0,0 0,36 0,1 0,35 0,-17 18,0 1,-19-19,-36 0,-18 18,18-18,-18 18,-1-18,-17 18,-19-18,37 18,0 1,36-19,37 0,18-19,-1 19,19 0,-36 0,-37 0,1-18,17 0,-36 0,0 18,0 0,-55 0,37 0,-55 36,19-36,35 0,1 0,-18 0,54 0,-18 0,18 0,0 0,37-36,0 36,54-18,-54 18,-55 0,-37 0,19 0,-37 0,-36 0,-18 0,18 0,-18 0,54 0,1 0,54-19,0 1,18 18,55-18,36-18,-36 36,54 0,-72 0,-37 0,0-18,-18 18,-18 0,-19 0,-17 0,-1 0,-54 0,-37 0,19 0,18 0,54 0,55 0,0 0,37-19,35 1,56 18,-55 0,90-36,-53 36,-19 0,-18 0,-55 0,-18 0,0 0,-18 0,-19 0,-18 0,1 0,-37 0,36 18,1 0,17-18,37 0,0 0,18-18,1 0,-1 18,36 0,19-18,-36-1,-37 1,0 18,0 18,-19-18,-35 0,-37 0,36 0,-18 0,55 0,18 0,37 0,-19 0,36-18,19-18,-36 36,72 0,-73 0,-18-18,1 18,-19 0,-19 0,-35 0,-19 18,18-18,-36 0,37 0,36 0,-19 18,37-18,18 0,1 0,108 0,-36 0,18-36,-36 36,18 0,-73 0,-36 0,0 36,-37-36,1 0,17 0,-90 0,109 0,-1 0,-17 0,54 0,0-18,19 0,-19-1,0 1,55 0,-55 18,0-36,-18 36,-18 0,-36 18,-19 0,18-18,37 0,-37 0,19 0,54 0,0 0,19 0,-19 0,37 0,-19-18,19 0,-1 0,1-19,-37 37,19 0,-56 0,1 0,0 18,-19-18,-54 0,0 37,19-37,17 0,37 18,18-18,18 0,55-18,18 0,-37 18,19-19,-55 1,1 18,-19 0,-19 0,-17 18,18-18,-37 0,37 0,-18 0,17 0,1 0,18 19,-18-19,18 36,0-36,-36 18,-1 37,19-37,0-18,0 0,18 18,18-18,0 0,55 0,18 0,-37 0,37 0,-72 0,17 0,-54 0,18 0,-18 18,-37 0,0 1,1-1,36-18,-55 0,-18 36,54-18,37-18,19 0,-1 0,18-18,55 0,-36 18,36 0,-73 0,0 0,-18 18,-18 0,-91 19,54-19,1 0,17 0,-17 19,54-37,36 0,55-19,18 19,-36 0,18 0,-36 0,-1 0,-54 0,0 0,-18 19,0-19,-37 0,37 18,-18 0,17-18,-17 18,54-18,0 0,55 0,0 0,36 0,-54 0,0 0,-55 18,0 1,-37-1,1-18,-73 36,36-36,0 0,36 0,19 0,18 0,37 0,-19-18,37 0,-1 18,-17-18,-19-1,-18 19,-55 19,-18-19,0 18,37-18,-19 0,-54 0,55 18,35 0,19-18,0 0,19-18,72 0,36-19,-36 37,37-18,35 0,-35 18,-92 0,1 0,-19-18,-18 0,0 18,36-37,19 1,-37 18,37-19,-37 1,18 18,-18-19,1 37,-19 0,-37 0,-17 0,35 0,-72 0,37 0,-19 0,18 0,37 0,0 0,18 0,18-18,19 18,-1-18,-36 0,36 18,-17 0,-1-18,18 18,-54 0,0 0,-55 18,-18 0,0 0,0 0,18 1,37-1,36-18,18-18,55-1,-37 19,55 0,-18-36,-18 36,-37 0,-18 0,-37 0,-17 0,36 0,-37 0,37 0,-37 0,73-18,37 0,91-73,-74 54,-35 37,54-36,-18 36,-55 0,-18 0,0 18,-55 19,1-19,17 0,-17 36,17-35,1-1,18 0,18 0,0-18,18 0,0 0,55 0,36 0,0 37,19-1,-74-36,-36 18,37 0,-37-18,-18 37,-18-19,-18 0,-1 0,-36 0,-36 19,73-1,-55 1,36-19,37 0,18-18,18 0,55 0,18-18,18 18,-18 0,-36 0,-19 0,-18 0,-18 0,-54 0,17 0,-54 0,37 0,-37 0,73 0,-19 0,55 0,1-18,-1 18,0-19,0 1,73 0,-54 0,-19-19,0 37,0-18,19 18,-74 0,1 0,-19 0,1 0,-37 0,36 0,0 0,19 18,18-18,18 0,18 0,18 0,-17 0,35 0,1 0,-1 0,-17 0,-37 0,-18 0,-1 0,1 0,-18 19,-19-1,-36-18,-18 36,73-36,17 0,19 0,37 0,-1 0,92 0,35-18,-17 18,-91 0,17 0,19-18,-91 0,0 18,-18 0,-18 0,-19 18,1-18,-1 18,-18-18,-18 0,73 0,-37 0,37 0,-18 0,18 0,-1 0,19 0,0-18,19 0,17-1,-36-17,18 18,19 0,-56 18,1 0,-36 0,-56-18,38 18,-1 0,-36 0,72 0,-17 0,35 0,19 0,0 0,0 0,37 0,17 0,56 0,-56 0,128 0,-54 0,-37 0,-73 0,18 0,-36 0,0 0,0 0,-36 0,-73 0,-37 0,-72 0,-37 0,54-37,-53 1,-1-37,73 18,109 37,73 0,0 18,36 0,74-18,17-18,37-19,0 19,18-1,0 37,-55-18,-18 0,-72 18,-1 0,-36 0,0 0,-36 18,-19 18,1-36,-56 0,56 0,36 0,-1 0,19 0,19 0,17 0,-18 0,0 0,-18 19,-36-1,-37-18,0 0,-18 0,37 0,-1 18,55-18,0 0,18 0,37 0,36-18,18 0,37 18,-110 0,19 0,-37-19,-18 19,0 0,-18 0,-19 0,-17 37,36-37,-37 0,0 18,-18-18,92 0,-1 0,18-18,19 0,-37-1,19 19,-19-18,0 0,-18 18,-18 0,-19 18,19-18,-36 0,-1 0,37 0,-1 0,19 0,19 0,-1-18,18 18,37-55,55 37,-74 0,-17 18,-37 0,0 0,-19 0,-35 18,17-18,-35 18,-38 19,1-19,91 0,-37-18,19 0,54 0,0 0,0-18,55 18,37-18,-1 18,-36-37,-55 37,18 0,-18 0,-18 0,0 0,-18 0,-18 0,18 19,-37-19,0 0,1 18,17 0</inkml:trace>
  <inkml:trace contextRef="#ctx0" brushRef="#br0" timeOffset="223676">2166 1691,'0'19,"19"-19,-1 0,18 0,19 0,-1 0,1 0,-37 0,-18 0,0 0,-36 0,18 0,-55 18,36 0,-17-18,-55 18,90-18,1 0,0 18,18-18,18 0,0-18,37-18,-55 18,55-1,-37 1,18 0,-18 0,-18 18,-18 0,-18 0,18 0,-37 0,-18 36,55-18,0-18,0 19,18-1,18-18,0-18,18 18,19 0,18 0,18 0,36 0,-18 0,-72 0,-1 0,1 0,-19 0,-18 18,0-18,-37 0,37 0,-18 18,-18-18,-37 0,55 0,0 18,-19-18,55 0,1 0,17-18,-18 0,0 18,-18-18,19 18,-19-19,-19 19,1 0,-18 0,18 0,18-18,0 18,18-18,18 0,-18-19,-18 37,19-36,-1 36,0-18,-36 18,0 0,-37 0,19 0,-37 0,18 0,-36 0,18 0,55 0,18 0,0-18,55-1,-19 1,19 0,-1 0,-35 18,17-18,-18 0,-18 18,-18 0,-55 0,55 0,-37 18,37-18,-18 18,36 0,-18 0,-1 0,-17 1,36-1,0-18,0 0,0 0,36 0,-36 0,19-18,-1 18,0-19,18 1,-36 0,0 18,-36 0,-19 0,-36 0,-18 0,55 0,-1 0,19 0,36 0,18 0,0 0,18-18,19 18,0 0,36 0,-37 0,-17 0,-1-18,0 18,-17 0,-19 0,-37 0,19 0,-18 0,-37 0,-55 36,19-36,36 0,-36 0,91 0,0 18,18-18,18 0,-18 0,-18 0,-19 0,-17 0,35 0,-35 0,36 0,-19 0,55-18,1 18,-1 0,18-18,19 0,-37 0,-18 18,0 0,-18 0,-19 0,-17 0,-1 18,1 0,35-18,19 0,19 0,17 0,-18-18,-18 18,-36 18,18-18,-37 18,0-18,19 0,54 0,-18 0,18 0,37-18,-37-18,37 17,-37 1,0 18,0 0,-18-18,0 18,0 0,-36 0,18 18,-37-18,19 18,18-18,-1 0,19 0,19 0,35 0,-17-36,-19 18,18 18,-36-18,0 18,0 0,0 0,-18 0,-18 18,-19-18,-54 0,54 36,37-36,0 18,18-18,-18 0,18 0,0-18,0 0,36 0,-36-19,18 19,-18 0,18 18,-18 0,19-18,-1 18,0-37,-18 19,36 0,19-18,-19-19,-36 55,37-36,-37 36,0 0,0 0,-18 18,-19-18,19 18,-18 0,17 19,1-19,0-18,18 18,18-18,0 0,73 0,0 0,0 0,-18 0,-18 0,0 0,-37 0,0 0,-18 0,-18 18,0 0,-37-18,37 19,-37-1,-18 18,55-36,-18 18,36-18,18 0,36-36,19 0,18-19,37 37,-74-19,19 19,-36 18,-19 0,18-18,-36 18,0 0,0 18,0-18,18 0,1 0,17 0,19-18,-1 0,1 18,-37 0,18-18,-17 18,-1 0,-18 0,-18 0,-73 0,54 0,-54 0,-36 0,36 0,0 0,36 0,37 0,18 0,36 0,-17 0,-1 0</inkml:trace>
  <inkml:trace contextRef="#ctx0" brushRef="#br0" timeOffset="230181">2749 1528,'-18'0,"-1"0,-35 0,-19 0,18 0,-17 0,17 0,19 0,36 0,0-19,0-17,36 18,0 18,19-18,0-19,17 1,-53 18,-1 0,-18 18,0 0,-37 0,-17 36,-19-36,18 0,19 0,-19 0,37 0,0 0,18 0,0-18,18 18,19-18,-19-1,36 1,-17 0,-19 0,0 18,19-18,-19-1,0 19,-18 0,-18 19,0-19,-19 0,55 0,-18 0,19-19,-19 19,-55 0,-18 0,19 0,-1 0,37 0,-37 0,19 0,18 0,18 0,-19 19,1-19,0 0,18 18,-36-18,17 0,-35 36,17-18,19-18,-36 19,17-19,19 0,18 18,-18 0,0-18,18 18,-19-18,19 18,-18 1,0-19,0 18,0 0,18 0,-19-18,-17 36,18-17,-19 17,19-18,-18 19,-19-1,19 19,17-55,1 18,-18-18,18 36,-1-18,19 1,0-19,-18 18,18 0,-18-18,18 18,0 18,0 19,0-37,0 0,0 37,0 0,0-19,0 19,0-37,0 0,0 18,0 19,0-37,0 37,0-19,0 19,0-37,0 0,0 18,0-17,0-1,0 0,0 55,0-55,0 0,0 37,0-19,0 19,0-1,0-36,0 0,0 37,-36-19,36 19,0-37,0 0,0 55,0-55,0 1,0-1,0-18,18 0,-18-18,18-19,0-54,19 37,-37-1,0-18,0 19,54-37,-36 36,-18 1,19-1,-19 55,0-18,18 0,-18 18,0 18,-18 0,-1 0,-17 19,18-19,-19 18,37 1,-18-19,0 18,0-36,0 37,18-1,-19-36,19-18,0 18,0-18,0-1,19-17,17-19,-18 1,0-1,37-17,-37 17,0 0,1 19,17-19,-18 19,19-19,-19 37,-18 18,0 18,-18 19,18-19,-19 0,19 73,-18-54,0 17,18 1,0-1,-18-36,18 19,0 17,0-35,0 17,0-36,0 0,0-18,18 18,18-37,-36 1,0-19,19 37,17-36,-36 17,18 19,19-55,-37 55,73-36,-55 17,0 19,0-18,0-1,1 37,-19 0,-19 0,1 18,0 19,0 17,-19 1,37 0,0-19,-18-18,0 0,0 55,18-55,-37 0,37 1,0-1,0-36,0-1,0 1,18-18,1 18,-19-19,0 37,0 0,0 19,-19 35,19-36,-18 37,-18 18,-1 36,37-55,-54 37,54-18,0-18,0 36,-18-37,-1-18,19 19,0 0,0-1,0 1,0-1,0 1,0-1,0 1,0-19,0 37,0-36,0 17,0-36,0 37,0-37,0 18,0-17,0 35,-18 19,18-18,-18-1,0 1,0-1,-1 1,1 54,18-36,-36 18,-1-37,37-17,0-19,0 18,0 37,-18 0,0-19,-18 1,-1 18,1-19,36-36,-37 55,19-55,18 1,0-1,0-18,0 0,18-18,-18-1,19 1,-1-18,0-19,-18 1,36-37,-17 54,-19-17,36 36,-18-55,19 18,-37 37,0-37,18 19,-18 18,0-18,36-55,-36 72,18-17,1 18,-1 0,-18-37,0 19,0 17,0 1,0-18,18 18,-18 0,0-19,0 19,0 0,0-19,0-17,0 36,36-19,-36-36,19 19,35-55,-54 54,18-18,37-36,-19 0,1 18,-1-18,19 36,-55 55,36-55,-17 19,-1 36,-18 18,-18 0,-1 36,-17 19,0-1,17-36,1 55,-18-18,17-1,1 19,-18-18,36-37,0 36,0-17,0 17,0 1,0-37,0 0,0 37,0-19,0-18,0 1,0 17,0 18,0-35,0-1,0 18,0-18,0 1,-18 17,-1-18,19 0,0 19,0-19,0 0,0 0</inkml:trace>
  <inkml:trace contextRef="#ctx0" brushRef="#br0" timeOffset="237388">2003 4984,'0'-18,"0"-19,0 19,0 0,0 0,0-1,0 1,0 0,0 0,0 0,18 0,0 18,-18-19,0 19,-18 0,18 0,0-18,-18 0,-1 18,1 0,-18-18,18 18,-19 18,55-18,1 0,-19-18,0 18,0 0,-19 0,-17 0,54 0,-18 18,0 0,0 0,-18-18,18 19,0-19,18 0,0 0,1 0,17 0,-18 0,0 0,-18 0,-18 0,18 0,-36 0,18 0,-1 0,1 18,18-18,-18 18,18-18,0 0,18 0,0 0,19 0,-19 0,0 0,-18 18,0 0,-18-18,-18 18,17 1,-35-19,17 0,56 0,35 0,-36 0,1 0,-19 0,0 0,0 0,-19 0,-17 18,-19 0,1 18,-56-36,38 0,35 0,-17 19,17-19,19 0,0 0,-19 0,37 18,-18-18,0 0,0 0,-19 0,37 18,-18 0,18-18,37 0,-19 0,0 0,18-18,-17 18,-1 0,18 0,-54 0,0 18,0-18,-55 18,55 1,-37 17,19-36,17 18,19-18,37-18,17 0,-35 0,17 18,-18 0,-18 0,0 0,-18 18,-18 0,17 18,-17-36,36 18,-18 1,18-19,18 0,-18 0,0 0,-18 36,18-36,0 0,36 0,-18 0,1 0,17-36,-18 36,0 0,-18-19,-18 19,0 0,-18 0,17 0,1 0,-18 0,18 0,-1 0,19-18,0 18,19-18,17 18,-18-18,0 0,37 0,-55 18,18 0,-18 0,-36 18,-37 0,18 0,37 0,-55 0,55 1,0-19,0 18,18-36,0-1,18 1,37 18,17-18,-53-18,-1 36,36-37,-54 37,-18 0,-18 19,18-1,-1-18,-17 0,18 18,18 0,0-18,0 0,18-36,0 36,0-18,-18-1,0 19,0 0,-18 0,0 19,0-19,18 0,18 0,-18 0,55-19,-37 1,18 0,-18 18,-18 0,-18 0,18 18,-36-18,18 18,-1 1,1-1,18-18,0 0,18 0,37 0,0 0,-19 0,-18-18,0-1,-18 19,0 0</inkml:trace>
  <inkml:trace contextRef="#ctx0" brushRef="#br0" timeOffset="253191">2003 3438,'0'0,"-19"-19,1 1,-18 18,36 0,-18-18,-1 18,1 0,-18 0,18 0,-1 0,-17-18,18 18,0 0,-19 0,19 0,0 0,-19 0,19 0,0 0,-19 0,19 0,0 0,0 0,-19 0,19 0,0 0,-18 0,17 0,1 0,-18 0,18 0,-1 0,1-18,18 18,18 0,1-19,-19 1,18 18,0 0,-18-18,18 0,-18 0,0 18,-18 0,18-18,-18 18,0-37,-1 37,19 0,19 0,-1 0,18 0,-18 0,1 0,17 0,19 0,-37 0,0 0,-18-18,0 18,0-18,-18 18,-37-18,37-1,-37 19,37-36,0 36,0-18,18 0,0 18,18 0,0 0,0 0,1 0,-1 0,18 0,-18 0,1 0,-1 0,18 0,-36 0,18 18,1-18</inkml:trace>
  <inkml:trace contextRef="#ctx0" brushRef="#br0" timeOffset="257403">2694 4384,'-18'0,"0"0,-19 0,19 0,0 0,-18 0,17 0,1 0,0 0,-18 0,36 0,-19-19,1 19,-18 0,36 0,-18 0,-1 0,19-18,-18 18,0 0,18 0,-18 0,-19 0,19 0,0 0,-18 0,17 0,1 0,-18 0,18 0,-1 0,-17 0,36-18,-18 18,0 0,-1 0,-17-18,18 0,0 18,-19 0,19 0,-18-19,17 19,1 0,0 0,-18 0,17 0,1 0,0-18,0 18,-1 0,1 0,0 0,-18 0,17 0,1 0,-18 0,18 0,-1 0,-17 0,36-18,-18 0,0 18,-1 0,-17 0,36 0,-18-18,18 18,-18 0,-1 0,1 0,18-19,0-17,0 18,0 0,18 18,19-37,-19 19,0 18,-18-18,0 0,18 0,19 18,-19 0,0-19,-18 19,37 0,-19-18,0 0,18 18,-17-18,-1 18,18 0,-18 0,1 0,17 0,-18 0,1 0,-19 0,-19 0,1 0,18 0,-36 0,36 18,-19-18,1 0,0 18,18-18,-36 0,36 18,-19 1,1 17,-18-36,18 18,-1 0,1-18,0 18,-18 1,17-1,1 0,0-18,18 0,-18 18,0 19,18-37,-37 0,37 18,-18 0,0 18,18-17,0-1,0 18,0-18,0 1,0 17,0-36,-18 18,18-18,-19 18,19 0,0 1,0-1,-18 0,0 0,18 0,-18 19,0-19,18 0,0 19,0-37,-19 18,19 0,0 0,-18 0,18 1,0-1,0 0,-18 0,18-18,0 36,-18-36,18 19,0-1,-18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7C5D8-27C6-43CA-9548-A6728DB37219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E50BB-9522-4B74-85F3-5C55DD83F6C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3953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8C28D-2564-4940-B693-395111D1133D}" type="datetimeFigureOut">
              <a:rPr lang="it-IT" smtClean="0"/>
              <a:pPr/>
              <a:t>20/05/2013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65888-C9C0-4FA4-9747-B2372979B61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Immagin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196752"/>
            <a:ext cx="5619033" cy="435600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 ATTIVITA’ ECONOMICHE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2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 REGIONI AGRICOLE EUROPEE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it-IT" dirty="0" smtClean="0"/>
              <a:t>In </a:t>
            </a:r>
            <a:r>
              <a:rPr lang="it-IT" dirty="0"/>
              <a:t>Europa ci sono </a:t>
            </a:r>
            <a:r>
              <a:rPr lang="it-IT" b="1" dirty="0"/>
              <a:t>quattro regioni </a:t>
            </a:r>
            <a:r>
              <a:rPr lang="it-IT" b="1" dirty="0" smtClean="0"/>
              <a:t>agrarie:</a:t>
            </a:r>
            <a:r>
              <a:rPr lang="it-IT" dirty="0" smtClean="0"/>
              <a:t>	 </a:t>
            </a:r>
            <a:r>
              <a:rPr lang="it-IT" b="1" dirty="0" smtClean="0"/>
              <a:t>regione mediterranea, regione  centroccidentale, regione orientale e regione nordica.</a:t>
            </a:r>
          </a:p>
          <a:p>
            <a:pPr algn="just"/>
            <a:r>
              <a:rPr lang="it-IT" b="1" dirty="0" smtClean="0"/>
              <a:t>Sono aree </a:t>
            </a:r>
            <a:r>
              <a:rPr lang="it-IT" b="1" dirty="0"/>
              <a:t>che hanno in comune l’attività </a:t>
            </a:r>
            <a:r>
              <a:rPr lang="it-IT" b="1" dirty="0" smtClean="0"/>
              <a:t>primaria prevalente </a:t>
            </a:r>
            <a:r>
              <a:rPr lang="it-IT" b="1" dirty="0"/>
              <a:t>e i prodotti principali</a:t>
            </a:r>
            <a:r>
              <a:rPr lang="it-IT" dirty="0"/>
              <a:t>. Ciò dipende dalle caratteristiche naturali </a:t>
            </a:r>
            <a:r>
              <a:rPr lang="it-IT" dirty="0" smtClean="0"/>
              <a:t>dei vari </a:t>
            </a:r>
            <a:r>
              <a:rPr lang="it-IT" dirty="0"/>
              <a:t>ambienti: condizioni climatiche, struttura del terreno e qualità dei suoli</a:t>
            </a:r>
            <a:r>
              <a:rPr lang="it-IT" dirty="0" smtClean="0"/>
              <a:t>.</a:t>
            </a:r>
          </a:p>
          <a:p>
            <a:pPr algn="just"/>
            <a:r>
              <a:rPr lang="it-IT" dirty="0" smtClean="0"/>
              <a:t>All’agricoltura è strettamente legato l’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allevamento</a:t>
            </a:r>
            <a:r>
              <a:rPr lang="it-IT" dirty="0" smtClean="0"/>
              <a:t>, diffuso in Europa in tutte le sue forme, con alcune specializzazioni legate alle condizioni ambientali.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Regione nordica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r>
              <a:rPr lang="it-IT" sz="2800" dirty="0" smtClean="0"/>
              <a:t>Comprende i territori dell’Europa settentrionale ed è caratterizzata dallo </a:t>
            </a:r>
            <a:r>
              <a:rPr lang="it-IT" sz="2800" b="1" dirty="0" smtClean="0"/>
              <a:t>sfruttamento forestale </a:t>
            </a:r>
            <a:r>
              <a:rPr lang="it-IT" sz="2800" dirty="0" smtClean="0"/>
              <a:t>.</a:t>
            </a:r>
          </a:p>
          <a:p>
            <a:r>
              <a:rPr lang="it-IT" sz="2800" dirty="0" smtClean="0"/>
              <a:t>A causa del clima rigido, si coltivano </a:t>
            </a:r>
            <a:r>
              <a:rPr lang="it-IT" sz="2800" b="1" dirty="0" smtClean="0"/>
              <a:t>patate e cereali </a:t>
            </a:r>
            <a:r>
              <a:rPr lang="it-IT" sz="2800" dirty="0" smtClean="0"/>
              <a:t>resistenti alle basse temperature come segale, avena, </a:t>
            </a:r>
            <a:r>
              <a:rPr lang="it-IT" sz="2800" b="1" dirty="0" smtClean="0"/>
              <a:t>orzo e luppolo (per la produzione della birra).</a:t>
            </a:r>
            <a:endParaRPr lang="it-IT" sz="2800" dirty="0" smtClean="0"/>
          </a:p>
          <a:p>
            <a:r>
              <a:rPr lang="it-IT" sz="2800" dirty="0" smtClean="0"/>
              <a:t>I pascoli consentono soltanto l’</a:t>
            </a:r>
            <a:r>
              <a:rPr lang="it-IT" sz="2800" b="1" dirty="0" smtClean="0"/>
              <a:t>allevamento ovino; </a:t>
            </a:r>
            <a:r>
              <a:rPr lang="it-IT" sz="2800" dirty="0" smtClean="0"/>
              <a:t>la risorsa principale, quindi</a:t>
            </a:r>
            <a:r>
              <a:rPr lang="it-IT" sz="2800" b="1" dirty="0" smtClean="0"/>
              <a:t>, </a:t>
            </a:r>
            <a:r>
              <a:rPr lang="it-IT" sz="2800" dirty="0" smtClean="0"/>
              <a:t>è costituita dalle estesissime foreste di conifere della taiga, da cui si ottengono notevoli quantità di </a:t>
            </a:r>
            <a:r>
              <a:rPr lang="it-IT" sz="2800" b="1" dirty="0" smtClean="0"/>
              <a:t>legname</a:t>
            </a:r>
            <a:r>
              <a:rPr lang="it-IT" sz="2800" dirty="0" smtClean="0"/>
              <a:t>, usato come materiale da costruzione e per la </a:t>
            </a:r>
            <a:r>
              <a:rPr lang="it-IT" sz="2800" b="1" dirty="0" smtClean="0"/>
              <a:t>produzione della carta</a:t>
            </a:r>
            <a:r>
              <a:rPr lang="it-IT" sz="30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Regione centroccidentale (atlantica)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b="1" dirty="0" smtClean="0"/>
              <a:t>Regione dei </a:t>
            </a:r>
            <a:r>
              <a:rPr lang="it-IT" b="1" dirty="0"/>
              <a:t>pascoli e dell’allevamento </a:t>
            </a:r>
            <a:r>
              <a:rPr lang="it-IT" b="1" dirty="0" smtClean="0"/>
              <a:t>bovino da latte e da carne. </a:t>
            </a:r>
            <a:r>
              <a:rPr lang="it-IT" dirty="0" smtClean="0"/>
              <a:t>Si ricavano carne, latte, formaggi e burro.</a:t>
            </a:r>
          </a:p>
          <a:p>
            <a:r>
              <a:rPr lang="it-IT" dirty="0" smtClean="0"/>
              <a:t>E’ la più favorevole per l’agricoltura grazie a terreni pianeggianti e fertili (Bassopiano francese e germanico, Inghilterra meridionale) ed a precipitazioni  abbondanti e costanti favorite dall’Oceano Atlantico.</a:t>
            </a:r>
          </a:p>
          <a:p>
            <a:r>
              <a:rPr lang="it-IT" dirty="0" smtClean="0"/>
              <a:t>Si coltivano frumento e altri cereali, barbabietole da zucchero e foraggi per l’allevamento bovino.</a:t>
            </a:r>
          </a:p>
          <a:p>
            <a:r>
              <a:rPr lang="it-IT" dirty="0" smtClean="0"/>
              <a:t>Produzioni di pregio: vigneti in Francia e lungo il Reno, fiori nei Paesi Bassi, frutteti.</a:t>
            </a:r>
          </a:p>
          <a:p>
            <a:r>
              <a:rPr lang="it-IT" dirty="0" smtClean="0"/>
              <a:t>Di notevole </a:t>
            </a:r>
            <a:r>
              <a:rPr lang="it-IT" dirty="0"/>
              <a:t>importanza anche l’</a:t>
            </a:r>
            <a:r>
              <a:rPr lang="it-IT" b="1" dirty="0"/>
              <a:t>allevamento suino, soprattutto in Danimarca e Olanda.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Regione mediterranea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t-IT" dirty="0" smtClean="0"/>
              <a:t>Caratterizzata </a:t>
            </a:r>
            <a:r>
              <a:rPr lang="it-IT" dirty="0"/>
              <a:t>da aridità estiva </a:t>
            </a:r>
            <a:r>
              <a:rPr lang="it-IT" dirty="0" smtClean="0"/>
              <a:t>e mancanza di </a:t>
            </a:r>
            <a:r>
              <a:rPr lang="it-IT" dirty="0"/>
              <a:t>grandi spazi pianeggianti, comprende tutti i territori vicini </a:t>
            </a:r>
            <a:r>
              <a:rPr lang="it-IT" dirty="0" smtClean="0"/>
              <a:t>al mare dell’Europa meridionale</a:t>
            </a:r>
            <a:r>
              <a:rPr lang="it-IT" dirty="0"/>
              <a:t>.</a:t>
            </a:r>
          </a:p>
          <a:p>
            <a:r>
              <a:rPr lang="it-IT" dirty="0"/>
              <a:t>Nell’interno si coltiva il </a:t>
            </a:r>
            <a:r>
              <a:rPr lang="it-IT" b="1" dirty="0"/>
              <a:t>grano duro, </a:t>
            </a:r>
            <a:r>
              <a:rPr lang="it-IT" dirty="0"/>
              <a:t>che richiede poca acqua ed è utilizzato </a:t>
            </a:r>
            <a:r>
              <a:rPr lang="it-IT" dirty="0" smtClean="0"/>
              <a:t>per la </a:t>
            </a:r>
            <a:r>
              <a:rPr lang="it-IT" dirty="0"/>
              <a:t>produzione della pasta. </a:t>
            </a:r>
            <a:endParaRPr lang="it-IT" dirty="0" smtClean="0"/>
          </a:p>
          <a:p>
            <a:r>
              <a:rPr lang="it-IT" dirty="0" smtClean="0"/>
              <a:t>Nelle </a:t>
            </a:r>
            <a:r>
              <a:rPr lang="it-IT" dirty="0"/>
              <a:t>zone più desolate prevalgono i </a:t>
            </a:r>
            <a:r>
              <a:rPr lang="it-IT" dirty="0" smtClean="0"/>
              <a:t>pascoli </a:t>
            </a:r>
            <a:r>
              <a:rPr lang="it-IT" dirty="0"/>
              <a:t>in cui si </a:t>
            </a:r>
            <a:r>
              <a:rPr lang="it-IT" dirty="0" smtClean="0"/>
              <a:t>allevano </a:t>
            </a:r>
            <a:r>
              <a:rPr lang="it-IT" b="1" dirty="0" smtClean="0"/>
              <a:t>caprini </a:t>
            </a:r>
            <a:r>
              <a:rPr lang="it-IT" b="1" dirty="0"/>
              <a:t>e ovini</a:t>
            </a:r>
            <a:r>
              <a:rPr lang="it-IT" b="1" dirty="0" smtClean="0"/>
              <a:t>.</a:t>
            </a:r>
          </a:p>
          <a:p>
            <a:r>
              <a:rPr lang="it-IT" dirty="0" smtClean="0"/>
              <a:t> </a:t>
            </a:r>
            <a:r>
              <a:rPr lang="it-IT" dirty="0"/>
              <a:t>Le piane costiere ben irrigate ospitano invece produzioni </a:t>
            </a:r>
            <a:r>
              <a:rPr lang="it-IT" dirty="0" smtClean="0"/>
              <a:t>specializzate molto </a:t>
            </a:r>
            <a:r>
              <a:rPr lang="it-IT" dirty="0"/>
              <a:t>redditizie, come quelle di </a:t>
            </a:r>
            <a:r>
              <a:rPr lang="it-IT" b="1" dirty="0"/>
              <a:t>ortaggi (pomodori, legumi), </a:t>
            </a:r>
            <a:r>
              <a:rPr lang="it-IT" b="1" dirty="0" smtClean="0"/>
              <a:t>frutta, ulivo</a:t>
            </a:r>
            <a:r>
              <a:rPr lang="it-IT" b="1" dirty="0"/>
              <a:t>, vite e agrumi.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Regione orientale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Il clima freddo (forte escursione termica E/I) e arido rende difficile l’agricoltura.</a:t>
            </a:r>
          </a:p>
          <a:p>
            <a:r>
              <a:rPr lang="it-IT" dirty="0" smtClean="0"/>
              <a:t>Le pianure tra Germania e monti Urali sono coltivate principalmente a </a:t>
            </a:r>
            <a:r>
              <a:rPr lang="it-IT" b="1" dirty="0" smtClean="0"/>
              <a:t>cereali</a:t>
            </a:r>
            <a:r>
              <a:rPr lang="it-IT" dirty="0" smtClean="0"/>
              <a:t> (segale, avena, orzo, frumento, mais), </a:t>
            </a:r>
            <a:r>
              <a:rPr lang="it-IT" b="1" dirty="0" smtClean="0"/>
              <a:t>patate, barbabietole da zucchero, girasoli</a:t>
            </a:r>
            <a:r>
              <a:rPr lang="it-IT" dirty="0" smtClean="0"/>
              <a:t>. </a:t>
            </a:r>
          </a:p>
          <a:p>
            <a:r>
              <a:rPr lang="it-IT" dirty="0" smtClean="0"/>
              <a:t>Risente ancora della crisi dell’economia pianificata socialista.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Segnaposto contenuto 3" descr="img0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809"/>
          <a:stretch>
            <a:fillRect/>
          </a:stretch>
        </p:blipFill>
        <p:spPr>
          <a:xfrm>
            <a:off x="1043608" y="548680"/>
            <a:ext cx="7093455" cy="56886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 PESCA E L’ACQUACOLTURA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Le aree più pescose in Europa sono quelle dell’</a:t>
            </a:r>
            <a:r>
              <a:rPr lang="it-IT" b="1" dirty="0" smtClean="0"/>
              <a:t>Atlantico settentrionale  </a:t>
            </a:r>
            <a:r>
              <a:rPr lang="it-IT" dirty="0" smtClean="0"/>
              <a:t>dove operano i pescherecci francesi, spagnoli, norvegesi e inglesi.  </a:t>
            </a:r>
          </a:p>
          <a:p>
            <a:r>
              <a:rPr lang="it-IT" dirty="0" smtClean="0"/>
              <a:t>Nel </a:t>
            </a:r>
            <a:r>
              <a:rPr lang="it-IT" b="1" dirty="0" smtClean="0"/>
              <a:t>Mediterraneo </a:t>
            </a:r>
            <a:r>
              <a:rPr lang="it-IT" dirty="0" smtClean="0"/>
              <a:t>le zone più pescose sono l’Adriatico e il Canale di Sicilia.</a:t>
            </a:r>
          </a:p>
          <a:p>
            <a:r>
              <a:rPr lang="it-IT" dirty="0" smtClean="0"/>
              <a:t>In forte crescita è </a:t>
            </a:r>
            <a:r>
              <a:rPr lang="it-IT" b="1" dirty="0" smtClean="0"/>
              <a:t>l’acquacoltura, </a:t>
            </a:r>
            <a:r>
              <a:rPr lang="it-IT" dirty="0" smtClean="0"/>
              <a:t>cioè l’allevamento di pesci, crostacei e molluschi in vasche o specchi di mare lungo le coste, nelle lagune o in mare aperto. E’ praticata anche per i pesci d’acqua dolce (trote) nei fiumi e nei laghi.</a:t>
            </a:r>
            <a:endParaRPr lang="it-IT" b="1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Segnaposto contenuto 3" descr="img0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1635" b="24544"/>
          <a:stretch>
            <a:fillRect/>
          </a:stretch>
        </p:blipFill>
        <p:spPr>
          <a:xfrm rot="16200000">
            <a:off x="2264882" y="-734436"/>
            <a:ext cx="5153374" cy="831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 SETTORE SECONDARIO</a:t>
            </a:r>
            <a:endParaRPr lang="it-IT" dirty="0"/>
          </a:p>
        </p:txBody>
      </p:sp>
      <p:pic>
        <p:nvPicPr>
          <p:cNvPr id="4" name="Segnaposto contenuto 3" descr="img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1810" t="7909" r="42449" b="65725"/>
          <a:stretch>
            <a:fillRect/>
          </a:stretch>
        </p:blipFill>
        <p:spPr>
          <a:xfrm rot="5400000">
            <a:off x="2344464" y="759992"/>
            <a:ext cx="4382400" cy="5976000"/>
          </a:xfrm>
        </p:spPr>
      </p:pic>
    </p:spTree>
    <p:extLst>
      <p:ext uri="{BB962C8B-B14F-4D97-AF65-F5344CB8AC3E}">
        <p14:creationId xmlns:p14="http://schemas.microsoft.com/office/powerpoint/2010/main" xmlns="" val="30298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Occupati per settore in Italia 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anno 2012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Segnaposto contenuto 3" descr="lavoro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271200" cy="4824000"/>
          </a:xfrm>
        </p:spPr>
      </p:pic>
    </p:spTree>
    <p:extLst>
      <p:ext uri="{BB962C8B-B14F-4D97-AF65-F5344CB8AC3E}">
        <p14:creationId xmlns:p14="http://schemas.microsoft.com/office/powerpoint/2010/main" xmlns="" val="11664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Che cos’è l’economia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t-IT" dirty="0" smtClean="0"/>
              <a:t>Dal greco</a:t>
            </a:r>
            <a:r>
              <a:rPr lang="it-IT" i="1" dirty="0" smtClean="0"/>
              <a:t> </a:t>
            </a:r>
            <a:r>
              <a:rPr lang="it-IT" i="1" dirty="0" err="1" smtClean="0"/>
              <a:t>oikos</a:t>
            </a:r>
            <a:r>
              <a:rPr lang="it-IT" i="1" dirty="0" smtClean="0"/>
              <a:t> </a:t>
            </a:r>
            <a:r>
              <a:rPr lang="it-IT" dirty="0" smtClean="0"/>
              <a:t>= casa +</a:t>
            </a:r>
            <a:r>
              <a:rPr lang="it-IT" i="1" dirty="0" smtClean="0"/>
              <a:t> </a:t>
            </a:r>
            <a:r>
              <a:rPr lang="it-IT" i="1" dirty="0" err="1" smtClean="0"/>
              <a:t>nómos</a:t>
            </a:r>
            <a:r>
              <a:rPr lang="it-IT" i="1" dirty="0" smtClean="0"/>
              <a:t> </a:t>
            </a:r>
            <a:r>
              <a:rPr lang="it-IT" dirty="0" smtClean="0"/>
              <a:t>= regola, legge</a:t>
            </a:r>
          </a:p>
          <a:p>
            <a:pPr>
              <a:buNone/>
            </a:pPr>
            <a:r>
              <a:rPr lang="it-IT" dirty="0"/>
              <a:t>	</a:t>
            </a:r>
            <a:r>
              <a:rPr lang="it-IT" dirty="0" smtClean="0"/>
              <a:t>il termine significava anticamente “organizzazione della casa”, quando appunto l’economia riguardava un ristretto gruppo di persone.</a:t>
            </a:r>
          </a:p>
          <a:p>
            <a:r>
              <a:rPr lang="it-IT" dirty="0" smtClean="0"/>
              <a:t>Con il termine economia oggi si indicano tutte le attività umane che, grazie all’ intelligenza e per mezzo della tecnologia, sfruttano </a:t>
            </a:r>
            <a:r>
              <a:rPr lang="it-IT" b="1" dirty="0" smtClean="0"/>
              <a:t>le risorse  naturali</a:t>
            </a:r>
            <a:r>
              <a:rPr lang="it-IT" dirty="0" smtClean="0"/>
              <a:t> per produrre </a:t>
            </a:r>
            <a:r>
              <a:rPr lang="it-IT" b="1" dirty="0" smtClean="0"/>
              <a:t>beni, oggetti e servizi </a:t>
            </a:r>
            <a:r>
              <a:rPr lang="it-IT" dirty="0" smtClean="0"/>
              <a:t>destinati a soddisfare i bisogni dell’uomo.</a:t>
            </a:r>
          </a:p>
          <a:p>
            <a:r>
              <a:rPr lang="it-IT" dirty="0" smtClean="0"/>
              <a:t>Queste attività sono tanto più numerose quanto più sviluppato è il grado di civiltà di un gruppo umano.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332656"/>
          <a:ext cx="8229600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7449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L’INDUSTRIA IN EUROPA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E’ nata e si è sviluppata alla fine del Settecento (Rivoluzione industriale inglese). E’ fondamentale per l’economia dell’Europa, ma ha subito nel tempo profondi cambiamenti</a:t>
            </a:r>
            <a:r>
              <a:rPr lang="it-IT" sz="1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:</a:t>
            </a:r>
            <a:endParaRPr lang="it-IT" sz="1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395536" y="2276872"/>
          <a:ext cx="8229600" cy="4353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827584" y="4725144"/>
            <a:ext cx="12961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Usa, Giappone, India, Corea del Sud,Cina, Brasile ecc. sono in </a:t>
            </a:r>
            <a:r>
              <a:rPr lang="it-IT" sz="1400" dirty="0" smtClean="0">
                <a:solidFill>
                  <a:srgbClr val="FF0000"/>
                </a:solidFill>
              </a:rPr>
              <a:t>competizione</a:t>
            </a:r>
            <a:r>
              <a:rPr lang="it-IT" sz="1400" dirty="0" smtClean="0"/>
              <a:t> con l’Europa.</a:t>
            </a:r>
            <a:endParaRPr lang="it-IT" sz="1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267744" y="1484784"/>
            <a:ext cx="3492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dirty="0" smtClean="0"/>
              <a:t>Molte produzioni si sono spostate nei </a:t>
            </a:r>
            <a:r>
              <a:rPr lang="it-IT" sz="1400" dirty="0" smtClean="0">
                <a:solidFill>
                  <a:srgbClr val="FF0000"/>
                </a:solidFill>
              </a:rPr>
              <a:t>Paesi extra-europei </a:t>
            </a:r>
            <a:r>
              <a:rPr lang="it-IT" sz="1400" dirty="0" smtClean="0"/>
              <a:t>perché la manodopera costa meno e le regole sull’inquinamento sono meno rigide.</a:t>
            </a:r>
            <a:endParaRPr lang="it-IT" sz="1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012160" y="4437112"/>
            <a:ext cx="28083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Molte industrie di base si </a:t>
            </a:r>
          </a:p>
          <a:p>
            <a:r>
              <a:rPr lang="it-IT" sz="1400" dirty="0" smtClean="0"/>
              <a:t>sono </a:t>
            </a:r>
            <a:r>
              <a:rPr lang="it-IT" sz="1400" dirty="0" smtClean="0">
                <a:solidFill>
                  <a:srgbClr val="FF0000"/>
                </a:solidFill>
              </a:rPr>
              <a:t>ridimensionate</a:t>
            </a:r>
            <a:r>
              <a:rPr lang="it-IT" sz="1400" dirty="0" smtClean="0"/>
              <a:t> ed </a:t>
            </a:r>
          </a:p>
          <a:p>
            <a:r>
              <a:rPr lang="it-IT" sz="1400" dirty="0" smtClean="0"/>
              <a:t>occupano meno addetti:</a:t>
            </a:r>
          </a:p>
          <a:p>
            <a:r>
              <a:rPr lang="it-IT" sz="1400" dirty="0" smtClean="0"/>
              <a:t>molti impianti industriali</a:t>
            </a:r>
          </a:p>
          <a:p>
            <a:r>
              <a:rPr lang="it-IT" sz="1400" dirty="0" smtClean="0"/>
              <a:t>non più in uso vengono abbandonati per lasciare posto a condomini e centri comm.</a:t>
            </a:r>
          </a:p>
        </p:txBody>
      </p:sp>
    </p:spTree>
    <p:extLst>
      <p:ext uri="{BB962C8B-B14F-4D97-AF65-F5344CB8AC3E}">
        <p14:creationId xmlns:p14="http://schemas.microsoft.com/office/powerpoint/2010/main" xmlns="" val="239129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imagesCAAPNGD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4005064"/>
            <a:ext cx="3484570" cy="2340000"/>
          </a:xfrm>
        </p:spPr>
      </p:pic>
      <p:pic>
        <p:nvPicPr>
          <p:cNvPr id="5" name="Segnaposto contenuto 3" descr="site_0975_0001-500-375-20090924150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88640"/>
            <a:ext cx="4906516" cy="3571875"/>
          </a:xfrm>
          <a:prstGeom prst="rect">
            <a:avLst/>
          </a:prstGeom>
        </p:spPr>
      </p:pic>
      <p:pic>
        <p:nvPicPr>
          <p:cNvPr id="6" name="Immagine 5" descr="Zeche_Zollverein_Essen_Okt10_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212976"/>
            <a:ext cx="5211956" cy="3492000"/>
          </a:xfrm>
          <a:prstGeom prst="rect">
            <a:avLst/>
          </a:prstGeom>
        </p:spPr>
      </p:pic>
      <p:pic>
        <p:nvPicPr>
          <p:cNvPr id="7" name="Immagine 6" descr="12May45%20German%20Industry%20in%20the%20Ruhr%20Valley%20108%20(HDeVoe)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764908" cy="3671992"/>
          </a:xfrm>
          <a:prstGeom prst="rect">
            <a:avLst/>
          </a:prstGeom>
        </p:spPr>
      </p:pic>
      <p:pic>
        <p:nvPicPr>
          <p:cNvPr id="8" name="Immagine 7" descr="Ruh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3284984"/>
            <a:ext cx="3456008" cy="3384376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707904" y="306896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Ruhr</a:t>
            </a:r>
            <a:endParaRPr lang="it-IT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4248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5" name="Immagine 4" descr="elettronic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789040"/>
            <a:ext cx="4794315" cy="2699968"/>
          </a:xfrm>
          <a:prstGeom prst="rect">
            <a:avLst/>
          </a:prstGeom>
        </p:spPr>
      </p:pic>
      <p:pic>
        <p:nvPicPr>
          <p:cNvPr id="6" name="Immagine 5" descr="pesan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6000000" cy="3600000"/>
          </a:xfrm>
          <a:prstGeom prst="rect">
            <a:avLst/>
          </a:prstGeom>
        </p:spPr>
      </p:pic>
      <p:pic>
        <p:nvPicPr>
          <p:cNvPr id="8" name="Segnaposto contenuto 7" descr="manifatturiera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44008" y="548680"/>
            <a:ext cx="3996000" cy="3996000"/>
          </a:xfrm>
        </p:spPr>
      </p:pic>
    </p:spTree>
    <p:extLst>
      <p:ext uri="{BB962C8B-B14F-4D97-AF65-F5344CB8AC3E}">
        <p14:creationId xmlns:p14="http://schemas.microsoft.com/office/powerpoint/2010/main" xmlns="" val="2039556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 principali industrie europee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4604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</a:rPr>
              <a:t>In Europa sono presenti tutti i più importanti settori industriali:</a:t>
            </a:r>
          </a:p>
          <a:p>
            <a:r>
              <a:rPr lang="it-IT" dirty="0" smtClean="0"/>
              <a:t>siderurgico, tessile, meccanico, chimico, alimentare (i più tradizionali)</a:t>
            </a:r>
          </a:p>
          <a:p>
            <a:r>
              <a:rPr lang="it-IT" dirty="0" smtClean="0"/>
              <a:t>farmaceutico (Bayer, </a:t>
            </a:r>
            <a:r>
              <a:rPr lang="it-IT" dirty="0" err="1" smtClean="0"/>
              <a:t>Angelini</a:t>
            </a:r>
            <a:r>
              <a:rPr lang="it-IT" dirty="0" smtClean="0"/>
              <a:t>, </a:t>
            </a:r>
            <a:r>
              <a:rPr lang="it-IT" dirty="0" err="1" smtClean="0"/>
              <a:t>Glaxo</a:t>
            </a:r>
            <a:r>
              <a:rPr lang="it-IT" dirty="0" smtClean="0"/>
              <a:t>) elettronico </a:t>
            </a:r>
            <a:r>
              <a:rPr lang="it-IT" dirty="0" err="1" smtClean="0"/>
              <a:t>biotecnolgie</a:t>
            </a:r>
            <a:r>
              <a:rPr lang="it-IT" dirty="0" smtClean="0"/>
              <a:t>, telecomunicazioni (TIM), robotica (i più innovativi)</a:t>
            </a:r>
          </a:p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</a:rPr>
              <a:t>Alcuni settori rappresentano una specializzazione di alcuni territori europei:</a:t>
            </a:r>
          </a:p>
          <a:p>
            <a:r>
              <a:rPr lang="it-IT" dirty="0" smtClean="0"/>
              <a:t>l’industria automobilistica in Germania </a:t>
            </a:r>
            <a:r>
              <a:rPr lang="it-IT" dirty="0" smtClean="0"/>
              <a:t>( </a:t>
            </a:r>
            <a:r>
              <a:rPr lang="it-IT" dirty="0" err="1" smtClean="0"/>
              <a:t>VolKswagen</a:t>
            </a:r>
            <a:r>
              <a:rPr lang="it-IT" dirty="0" smtClean="0"/>
              <a:t>, BMW, Mercedes) e Francia (Citroen, Renault, Peugeot)</a:t>
            </a:r>
          </a:p>
          <a:p>
            <a:r>
              <a:rPr lang="it-IT" dirty="0" smtClean="0"/>
              <a:t>l’industria della moda in Italia (Armani, Fendi, </a:t>
            </a:r>
            <a:r>
              <a:rPr lang="it-IT" dirty="0" err="1" smtClean="0"/>
              <a:t>Dolce&amp;Gabbana</a:t>
            </a:r>
            <a:r>
              <a:rPr lang="it-IT" dirty="0" smtClean="0"/>
              <a:t> ) </a:t>
            </a:r>
            <a:endParaRPr lang="it-IT" dirty="0" smtClean="0"/>
          </a:p>
          <a:p>
            <a:r>
              <a:rPr lang="it-IT" dirty="0" smtClean="0"/>
              <a:t>l’orologeria in </a:t>
            </a:r>
            <a:r>
              <a:rPr lang="it-IT" dirty="0" smtClean="0"/>
              <a:t>Svizzera </a:t>
            </a:r>
            <a:r>
              <a:rPr lang="it-IT" dirty="0" smtClean="0"/>
              <a:t>(Rolex, Swatch)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26683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Multinazionali</a:t>
            </a:r>
            <a:br>
              <a:rPr lang="it-IT" dirty="0" smtClean="0"/>
            </a:br>
            <a:r>
              <a:rPr lang="it-IT" sz="3100" dirty="0" smtClean="0">
                <a:solidFill>
                  <a:srgbClr val="FF0000"/>
                </a:solidFill>
              </a:rPr>
              <a:t>sono società </a:t>
            </a:r>
            <a:r>
              <a:rPr lang="it-IT" sz="3100" dirty="0">
                <a:solidFill>
                  <a:srgbClr val="FF0000"/>
                </a:solidFill>
              </a:rPr>
              <a:t>che </a:t>
            </a:r>
            <a:r>
              <a:rPr lang="it-IT" sz="3100" dirty="0" smtClean="0">
                <a:solidFill>
                  <a:srgbClr val="FF0000"/>
                </a:solidFill>
              </a:rPr>
              <a:t>ripartiscono </a:t>
            </a:r>
            <a:r>
              <a:rPr lang="it-IT" sz="3100" dirty="0">
                <a:solidFill>
                  <a:srgbClr val="FF0000"/>
                </a:solidFill>
              </a:rPr>
              <a:t>contemporaneamente le proprie attività in più paesi. 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Le grandi aziende e le multinazionali svolgono ancora un ruolo importante nell’economia europea e in quella mondiale:</a:t>
            </a:r>
          </a:p>
          <a:p>
            <a:r>
              <a:rPr lang="it-IT" dirty="0" smtClean="0"/>
              <a:t>Nokia, </a:t>
            </a:r>
            <a:r>
              <a:rPr lang="it-IT" dirty="0" err="1" smtClean="0"/>
              <a:t>Nestlè</a:t>
            </a:r>
            <a:r>
              <a:rPr lang="it-IT" dirty="0" smtClean="0"/>
              <a:t>, ENI, Bayer, Volkswagen, Ericsson </a:t>
            </a:r>
          </a:p>
          <a:p>
            <a:r>
              <a:rPr lang="it-IT" dirty="0" smtClean="0"/>
              <a:t>i loro bilanci superano quelli di molti Stati e influenzano le politiche di molti Paesi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790651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Principali regioni industriali 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Segnaposto contenuto 7" descr="img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6313" r="6536" b="913"/>
          <a:stretch>
            <a:fillRect/>
          </a:stretch>
        </p:blipFill>
        <p:spPr>
          <a:xfrm rot="16200000">
            <a:off x="2620331" y="412118"/>
            <a:ext cx="4119364" cy="5688633"/>
          </a:xfrm>
        </p:spPr>
      </p:pic>
      <p:sp>
        <p:nvSpPr>
          <p:cNvPr id="9" name="CasellaDiTesto 8"/>
          <p:cNvSpPr txBox="1"/>
          <p:nvPr/>
        </p:nvSpPr>
        <p:spPr>
          <a:xfrm>
            <a:off x="1979712" y="573325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a</a:t>
            </a:r>
            <a:r>
              <a:rPr lang="it-IT" dirty="0" smtClean="0"/>
              <a:t>. Ruhr </a:t>
            </a:r>
            <a:r>
              <a:rPr lang="it-IT" b="1" dirty="0" smtClean="0"/>
              <a:t>b</a:t>
            </a:r>
            <a:r>
              <a:rPr lang="it-IT" dirty="0" smtClean="0"/>
              <a:t>. Lorena </a:t>
            </a:r>
            <a:r>
              <a:rPr lang="it-IT" b="1" dirty="0" smtClean="0"/>
              <a:t>c</a:t>
            </a:r>
            <a:r>
              <a:rPr lang="it-IT" dirty="0" smtClean="0"/>
              <a:t>. Inghilterra </a:t>
            </a:r>
            <a:r>
              <a:rPr lang="it-IT" b="1" dirty="0" smtClean="0"/>
              <a:t>d. </a:t>
            </a:r>
            <a:r>
              <a:rPr lang="it-IT" dirty="0" err="1" smtClean="0"/>
              <a:t>Donbass</a:t>
            </a:r>
            <a:r>
              <a:rPr lang="it-IT" dirty="0" smtClean="0"/>
              <a:t> </a:t>
            </a:r>
            <a:r>
              <a:rPr lang="it-IT" b="1" dirty="0" smtClean="0"/>
              <a:t>e</a:t>
            </a:r>
            <a:r>
              <a:rPr lang="it-IT" dirty="0" smtClean="0"/>
              <a:t>. Slesia           f</a:t>
            </a:r>
            <a:r>
              <a:rPr lang="it-IT" b="1" dirty="0" smtClean="0"/>
              <a:t>.</a:t>
            </a:r>
            <a:r>
              <a:rPr lang="it-IT" dirty="0" smtClean="0"/>
              <a:t> Catalogna</a:t>
            </a:r>
            <a:r>
              <a:rPr lang="it-IT" b="1" dirty="0" smtClean="0"/>
              <a:t> g</a:t>
            </a:r>
            <a:r>
              <a:rPr lang="it-IT" dirty="0" smtClean="0"/>
              <a:t>. Scozia meridionale </a:t>
            </a:r>
            <a:r>
              <a:rPr lang="it-IT" b="1" dirty="0" smtClean="0"/>
              <a:t>h</a:t>
            </a:r>
            <a:r>
              <a:rPr lang="it-IT" dirty="0" smtClean="0"/>
              <a:t>. Paesi Baschi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489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 attività industriali non sono sviluppate in modo uguale in tutta Europa. </a:t>
            </a:r>
            <a:br>
              <a:rPr lang="it-IT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Esistono forti </a:t>
            </a:r>
            <a:r>
              <a:rPr lang="it-IT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it-IT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differenze di sviluppo e problemi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it-IT" sz="32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EUROPA OCCIDENTALE</a:t>
            </a:r>
            <a:r>
              <a:rPr lang="it-IT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endParaRPr lang="it-IT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06453"/>
          </a:xfrm>
        </p:spPr>
        <p:txBody>
          <a:bodyPr>
            <a:normAutofit fontScale="85000" lnSpcReduction="10000"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Qui </a:t>
            </a:r>
            <a:r>
              <a:rPr lang="it-IT" dirty="0" smtClean="0"/>
              <a:t>si trovano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</a:t>
            </a:r>
            <a:r>
              <a:rPr lang="it-IT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zone maggiormente industrializzate </a:t>
            </a:r>
            <a:r>
              <a:rPr lang="it-IT" dirty="0" smtClean="0"/>
              <a:t>che sono anche  quelle più densamente popolate e urbanizzate (ci sono molte città): </a:t>
            </a:r>
          </a:p>
          <a:p>
            <a:r>
              <a:rPr lang="it-IT" dirty="0" smtClean="0"/>
              <a:t>regione parigina,</a:t>
            </a:r>
          </a:p>
          <a:p>
            <a:r>
              <a:rPr lang="it-IT" dirty="0" smtClean="0"/>
              <a:t> Ruhr tedesca</a:t>
            </a:r>
          </a:p>
          <a:p>
            <a:r>
              <a:rPr lang="it-IT" dirty="0" smtClean="0"/>
              <a:t> Belgio</a:t>
            </a:r>
          </a:p>
          <a:p>
            <a:r>
              <a:rPr lang="it-IT" dirty="0" smtClean="0"/>
              <a:t> Paesi Bassi,</a:t>
            </a:r>
          </a:p>
          <a:p>
            <a:r>
              <a:rPr lang="it-IT" dirty="0" smtClean="0"/>
              <a:t> Svizzera, </a:t>
            </a:r>
          </a:p>
          <a:p>
            <a:r>
              <a:rPr lang="it-IT" dirty="0" smtClean="0"/>
              <a:t>Italia del nord</a:t>
            </a:r>
          </a:p>
          <a:p>
            <a:r>
              <a:rPr lang="it-IT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L’industria pesante ha lasciato il posto  a quella specializzata</a:t>
            </a:r>
            <a:r>
              <a:rPr lang="it-IT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it-IT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32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EUROPA ORIENTALE</a:t>
            </a:r>
            <a:endParaRPr lang="it-IT" sz="3200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8" name="Segnaposto contenuto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134445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Aree più industrializzate basate </a:t>
            </a:r>
            <a:r>
              <a:rPr lang="it-IT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sull’industria pesante e manifatturiera</a:t>
            </a:r>
            <a:r>
              <a:rPr lang="it-IT" dirty="0" smtClean="0"/>
              <a:t> si trovano in:</a:t>
            </a:r>
          </a:p>
          <a:p>
            <a:r>
              <a:rPr lang="it-IT" dirty="0" smtClean="0"/>
              <a:t>Boemia in Rep. Ceca</a:t>
            </a:r>
          </a:p>
          <a:p>
            <a:r>
              <a:rPr lang="it-IT" dirty="0" smtClean="0"/>
              <a:t>Slesia in Polonia</a:t>
            </a:r>
          </a:p>
          <a:p>
            <a:r>
              <a:rPr lang="it-IT" dirty="0" smtClean="0"/>
              <a:t>Mosca</a:t>
            </a:r>
          </a:p>
          <a:p>
            <a:r>
              <a:rPr lang="it-IT" dirty="0" smtClean="0"/>
              <a:t>zona del Volga (Russia)</a:t>
            </a:r>
          </a:p>
          <a:p>
            <a:r>
              <a:rPr lang="it-IT" dirty="0" err="1" smtClean="0"/>
              <a:t>Donbass</a:t>
            </a:r>
            <a:r>
              <a:rPr lang="it-IT" dirty="0" smtClean="0"/>
              <a:t> (Ucraina).</a:t>
            </a:r>
          </a:p>
          <a:p>
            <a:r>
              <a:rPr lang="it-IT" dirty="0" smtClean="0"/>
              <a:t>L’ </a:t>
            </a:r>
            <a:r>
              <a:rPr lang="it-IT" b="1" dirty="0" smtClean="0"/>
              <a:t>industria manifatturiera </a:t>
            </a:r>
            <a:r>
              <a:rPr lang="it-IT" dirty="0" smtClean="0"/>
              <a:t>in Romania, Bulgaria e Polonia si è sviluppata grazie alla </a:t>
            </a:r>
            <a:r>
              <a:rPr lang="it-IT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delocalizzazione </a:t>
            </a:r>
            <a:r>
              <a:rPr lang="it-IT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 impianti produttivi di altre aziende che cercano qui costi di lavoro più bassi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57565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 SETTORE TERZIARIO O DEI SERVIZI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it-IT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perché si è sviluppato nelle nostre società, dopo quello primario e secondario)</a:t>
            </a:r>
            <a:br>
              <a:rPr lang="it-IT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DUE TIPOLOGIE PRINCIPALI</a:t>
            </a:r>
            <a:endParaRPr lang="it-IT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251520" y="1628800"/>
            <a:ext cx="3744416" cy="1152127"/>
          </a:xfrm>
        </p:spPr>
        <p:txBody>
          <a:bodyPr>
            <a:noAutofit/>
          </a:bodyPr>
          <a:lstStyle/>
          <a:p>
            <a:pPr algn="ctr"/>
            <a:r>
              <a:rPr lang="it-IT" sz="3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SERVIZISOCIALI</a:t>
            </a:r>
            <a:r>
              <a:rPr lang="it-IT" dirty="0" smtClean="0"/>
              <a:t>		</a:t>
            </a:r>
            <a:endParaRPr lang="it-IT" dirty="0"/>
          </a:p>
        </p:txBody>
      </p:sp>
      <p:sp>
        <p:nvSpPr>
          <p:cNvPr id="10" name="Segnaposto contenuto 9"/>
          <p:cNvSpPr>
            <a:spLocks noGrp="1"/>
          </p:cNvSpPr>
          <p:nvPr>
            <p:ph sz="half" idx="2"/>
          </p:nvPr>
        </p:nvSpPr>
        <p:spPr>
          <a:xfrm>
            <a:off x="457200" y="2564904"/>
            <a:ext cx="4040188" cy="410445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it-IT" dirty="0" smtClean="0"/>
              <a:t>Sono quelli destinati a soddisfare esigenze fondamentali che riguardano tutti i cittadini:</a:t>
            </a:r>
          </a:p>
          <a:p>
            <a:pPr lvl="1"/>
            <a:r>
              <a:rPr lang="it-IT" dirty="0" smtClean="0"/>
              <a:t>SALUTE</a:t>
            </a:r>
          </a:p>
          <a:p>
            <a:pPr lvl="1"/>
            <a:r>
              <a:rPr lang="it-IT" dirty="0" smtClean="0"/>
              <a:t>ISTRUZIONE</a:t>
            </a:r>
          </a:p>
          <a:p>
            <a:pPr lvl="1"/>
            <a:r>
              <a:rPr lang="it-IT" dirty="0" smtClean="0"/>
              <a:t>PREVIDENZA (assistenza sanitaria e pensioni)</a:t>
            </a:r>
          </a:p>
          <a:p>
            <a:pPr>
              <a:buFont typeface="Wingdings" pitchFamily="2" charset="2"/>
              <a:buChar char="q"/>
            </a:pPr>
            <a:r>
              <a:rPr lang="it-IT" u="sng" dirty="0" smtClean="0"/>
              <a:t>Vengono forniti dallo Stato</a:t>
            </a:r>
          </a:p>
        </p:txBody>
      </p:sp>
      <p:sp>
        <p:nvSpPr>
          <p:cNvPr id="11" name="Segnaposto testo 10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it-IT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SERVIZI </a:t>
            </a:r>
          </a:p>
          <a:p>
            <a:pPr algn="ctr"/>
            <a:r>
              <a:rPr lang="it-IT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DESTINATI AL MERCATO</a:t>
            </a:r>
            <a:endParaRPr lang="it-IT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Segnaposto contenuto 11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78461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it-IT" dirty="0" smtClean="0"/>
              <a:t>Tutte le attività al servizio dell’industria e delle imprese: </a:t>
            </a:r>
          </a:p>
          <a:p>
            <a:r>
              <a:rPr lang="it-IT" dirty="0" smtClean="0"/>
              <a:t>BANCHE, ASSICURAZIONI, PUBBLICITA’, </a:t>
            </a:r>
            <a:r>
              <a:rPr lang="it-IT" dirty="0" smtClean="0"/>
              <a:t>TRASPORTI </a:t>
            </a:r>
            <a:r>
              <a:rPr lang="it-IT" dirty="0" smtClean="0"/>
              <a:t>PRIVATI, …</a:t>
            </a:r>
          </a:p>
          <a:p>
            <a:pPr>
              <a:buFont typeface="Wingdings" pitchFamily="2" charset="2"/>
              <a:buChar char="q"/>
            </a:pPr>
            <a:r>
              <a:rPr lang="it-IT" dirty="0" smtClean="0"/>
              <a:t>Rientrano in questo ambito anche le attività individuali al servizio delle persone (PARRUCCHIERE, BADANTE, INFERMIERE) e alle abitazioni </a:t>
            </a:r>
          </a:p>
          <a:p>
            <a:pPr>
              <a:buNone/>
            </a:pPr>
            <a:r>
              <a:rPr lang="it-IT" dirty="0" smtClean="0"/>
              <a:t>( FALEGNAME, IDRAULICO)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2859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Attenzione!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TUTTI I SERVIZI, SVOLTI DA PERSONE SINGOLE O DA AZIENTE ED IMPRESE PRIVATE, HANNO COSTI </a:t>
            </a:r>
            <a:r>
              <a:rPr lang="it-IT" dirty="0" err="1" smtClean="0"/>
              <a:t>DI</a:t>
            </a:r>
            <a:r>
              <a:rPr lang="it-IT" dirty="0" smtClean="0"/>
              <a:t> MERCATO COME QUELLI </a:t>
            </a:r>
            <a:r>
              <a:rPr lang="it-IT" dirty="0" err="1" smtClean="0"/>
              <a:t>DI</a:t>
            </a:r>
            <a:r>
              <a:rPr lang="it-IT" dirty="0" smtClean="0"/>
              <a:t> OGNI MERCE E PRODOTTO.</a:t>
            </a:r>
          </a:p>
          <a:p>
            <a:pPr>
              <a:buNone/>
            </a:pPr>
            <a:r>
              <a:rPr lang="it-IT" dirty="0" smtClean="0"/>
              <a:t>	(Paghiamo la visita medica o il parrucchiere così come paghiamo le scarpe che compriamo).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88012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Come funziona l’economia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86658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ma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CHE COSA SONO LE INFRASTRUTTURE?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it-IT" b="1" dirty="0" smtClean="0">
                <a:solidFill>
                  <a:srgbClr val="FFC000"/>
                </a:solidFill>
              </a:rPr>
              <a:t>L’ INSIEME DELLE OPERE PUBBLICHE E DEGLI ORGANISMI NECESSARI PER REALIZZARE UN SERVIZIO E PER FAR FUNZIONARE UN’ATTIVITA’ E IL SISTEMA PRODUTTIVO IN GENERALE.</a:t>
            </a:r>
          </a:p>
          <a:p>
            <a:r>
              <a:rPr lang="it-IT" b="1" dirty="0" smtClean="0">
                <a:solidFill>
                  <a:srgbClr val="00B050"/>
                </a:solidFill>
              </a:rPr>
              <a:t>organi e strutture della pubblica amministrazione (corpi di polizia, scuole, ospedali)</a:t>
            </a:r>
          </a:p>
          <a:p>
            <a:r>
              <a:rPr lang="it-IT" b="1" dirty="0" smtClean="0">
                <a:solidFill>
                  <a:srgbClr val="00B050"/>
                </a:solidFill>
              </a:rPr>
              <a:t>Le reti di distribuzione di servizi essenziali come l’energia elettrica, il gas, l’acqua (elettrodotti, gasdotti, acquedotti, oleodotti)</a:t>
            </a:r>
          </a:p>
          <a:p>
            <a:r>
              <a:rPr lang="it-IT" b="1" dirty="0" smtClean="0">
                <a:solidFill>
                  <a:srgbClr val="00B050"/>
                </a:solidFill>
              </a:rPr>
              <a:t>Le reti dei trasporti (strade, autostrade, ferrovie, porti, aeroporti) </a:t>
            </a:r>
          </a:p>
          <a:p>
            <a:pPr algn="ctr">
              <a:buNone/>
            </a:pPr>
            <a:r>
              <a:rPr lang="it-IT" dirty="0" smtClean="0"/>
              <a:t>Più un Paese è sviluppato, più le sue infrastrutture  sono avanzate.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46742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 settore dei servizi in Europa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Segnaposto contenuto 5" descr="img0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2700" t="51638" r="32314" b="7107"/>
          <a:stretch>
            <a:fillRect/>
          </a:stretch>
        </p:blipFill>
        <p:spPr>
          <a:xfrm rot="10800000">
            <a:off x="2051720" y="1124744"/>
            <a:ext cx="5114545" cy="5292000"/>
          </a:xfrm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73213" y="1176338"/>
              <a:ext cx="1131887" cy="2239962"/>
            </p14:xfrm>
          </p:contentPart>
        </mc:Choice>
        <mc:Fallback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63853" y="1167008"/>
                <a:ext cx="1150608" cy="22586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273089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Settore dominante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Oggi in quasi tutti i Paesi europei la maggior parte degli occupati lavora nel</a:t>
            </a:r>
            <a:r>
              <a:rPr lang="it-IT" b="1" dirty="0" smtClean="0"/>
              <a:t> terziario</a:t>
            </a:r>
            <a:r>
              <a:rPr lang="it-IT" dirty="0" smtClean="0"/>
              <a:t>.</a:t>
            </a:r>
          </a:p>
          <a:p>
            <a:r>
              <a:rPr lang="it-IT" dirty="0" smtClean="0"/>
              <a:t>Le attività del terziario sono molto varie e si distribuiscono in modo diverso sul territorio.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endParaRPr lang="it-IT" dirty="0" smtClean="0"/>
          </a:p>
        </p:txBody>
      </p:sp>
      <p:sp>
        <p:nvSpPr>
          <p:cNvPr id="4" name="Rettangolo 3"/>
          <p:cNvSpPr/>
          <p:nvPr/>
        </p:nvSpPr>
        <p:spPr>
          <a:xfrm>
            <a:off x="3779912" y="4221088"/>
            <a:ext cx="216024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AREE PIU’ VASTE A LIVELLO  REGIONALE, NAZIONALE, EUROPEO (banche, trasporti, …)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971600" y="4509120"/>
            <a:ext cx="2304256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AREE RISTRETTE</a:t>
            </a:r>
          </a:p>
          <a:p>
            <a:pPr algn="ctr"/>
            <a:r>
              <a:rPr lang="it-IT" dirty="0" smtClean="0"/>
              <a:t>VICINE A CASA</a:t>
            </a:r>
          </a:p>
          <a:p>
            <a:pPr algn="ctr"/>
            <a:r>
              <a:rPr lang="it-IT" dirty="0" smtClean="0"/>
              <a:t>(parrucchieri, elettricisti …)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6516216" y="4725144"/>
            <a:ext cx="2232248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AREE  SU SCALA INTERNAZIONALE</a:t>
            </a:r>
          </a:p>
          <a:p>
            <a:pPr algn="ctr"/>
            <a:r>
              <a:rPr lang="it-IT" dirty="0" smtClean="0"/>
              <a:t>(uffici governativi, grandi banche, spedizionieri …)</a:t>
            </a:r>
            <a:endParaRPr lang="it-IT" dirty="0"/>
          </a:p>
        </p:txBody>
      </p:sp>
      <p:cxnSp>
        <p:nvCxnSpPr>
          <p:cNvPr id="8" name="Connettore 2 7"/>
          <p:cNvCxnSpPr/>
          <p:nvPr/>
        </p:nvCxnSpPr>
        <p:spPr>
          <a:xfrm flipH="1">
            <a:off x="1835696" y="3717032"/>
            <a:ext cx="64807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>
            <a:off x="7092280" y="3789040"/>
            <a:ext cx="64807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4716016" y="357301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3455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Infrastrutture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Vedi carte tematiche pp. 251, 252, 253, 258.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3283516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Settore  quaternario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All’interno del vasto settore terziario negli ultimi decenni si è distinto il cosiddetto </a:t>
            </a:r>
            <a:r>
              <a:rPr lang="it-IT" b="1" u="sng" dirty="0" smtClean="0">
                <a:solidFill>
                  <a:srgbClr val="00B050"/>
                </a:solidFill>
              </a:rPr>
              <a:t>quaternario o terziario avanzato.</a:t>
            </a:r>
          </a:p>
          <a:p>
            <a:r>
              <a:rPr lang="it-IT" dirty="0" smtClean="0"/>
              <a:t>E’ una ulteriore distinzione per evidenziare tutte quelle </a:t>
            </a:r>
            <a:r>
              <a:rPr lang="it-IT" b="1" dirty="0" smtClean="0">
                <a:solidFill>
                  <a:srgbClr val="00B050"/>
                </a:solidFill>
              </a:rPr>
              <a:t>attività che si fondano sulla conoscenza e la ricerca </a:t>
            </a:r>
            <a:r>
              <a:rPr lang="it-IT" dirty="0" smtClean="0">
                <a:solidFill>
                  <a:srgbClr val="FF0000"/>
                </a:solidFill>
              </a:rPr>
              <a:t>(</a:t>
            </a:r>
            <a:r>
              <a:rPr lang="it-IT" dirty="0" err="1" smtClean="0">
                <a:solidFill>
                  <a:srgbClr val="FF0000"/>
                </a:solidFill>
              </a:rPr>
              <a:t>ricerca</a:t>
            </a:r>
            <a:r>
              <a:rPr lang="it-IT" dirty="0" smtClean="0">
                <a:solidFill>
                  <a:srgbClr val="FF0000"/>
                </a:solidFill>
              </a:rPr>
              <a:t> scientifica</a:t>
            </a:r>
            <a:r>
              <a:rPr lang="it-IT" dirty="0" smtClean="0"/>
              <a:t>, </a:t>
            </a:r>
            <a:r>
              <a:rPr lang="it-IT" dirty="0" smtClean="0">
                <a:solidFill>
                  <a:srgbClr val="FF0000"/>
                </a:solidFill>
              </a:rPr>
              <a:t>analisi di mercato</a:t>
            </a:r>
            <a:r>
              <a:rPr lang="it-IT" dirty="0" smtClean="0"/>
              <a:t>, </a:t>
            </a:r>
            <a:r>
              <a:rPr lang="it-IT" dirty="0" smtClean="0">
                <a:solidFill>
                  <a:srgbClr val="FF0000"/>
                </a:solidFill>
              </a:rPr>
              <a:t>marketing</a:t>
            </a:r>
            <a:r>
              <a:rPr lang="it-IT" dirty="0" smtClean="0"/>
              <a:t>, </a:t>
            </a:r>
            <a:r>
              <a:rPr lang="it-IT" dirty="0" smtClean="0">
                <a:solidFill>
                  <a:srgbClr val="FF0000"/>
                </a:solidFill>
              </a:rPr>
              <a:t>finanza, attività culturali, eventi, </a:t>
            </a:r>
            <a:r>
              <a:rPr lang="it-IT" dirty="0" smtClean="0">
                <a:solidFill>
                  <a:srgbClr val="FF0000"/>
                </a:solidFill>
              </a:rPr>
              <a:t>fiere …)</a:t>
            </a:r>
            <a:endParaRPr lang="it-IT" dirty="0" smtClean="0">
              <a:solidFill>
                <a:srgbClr val="FF000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45931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Risorse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it-IT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NATURALI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it-IT" sz="3200" dirty="0" smtClean="0"/>
              <a:t>	sono il complesso degli elementi presenti in natura come il suolo, l’acqua, le materie prime (minerali, legname, ecc) e le fonti energetiche.</a:t>
            </a:r>
            <a:endParaRPr lang="it-IT" sz="3200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it-IT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UMANE</a:t>
            </a:r>
            <a:endParaRPr lang="it-IT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Segnaposto contenuto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3200" dirty="0" smtClean="0"/>
              <a:t>	sono l’insieme delle conoscenze, abilità, </a:t>
            </a:r>
            <a:r>
              <a:rPr lang="it-IT" sz="3200" dirty="0"/>
              <a:t>c</a:t>
            </a:r>
            <a:r>
              <a:rPr lang="it-IT" sz="3200" dirty="0" smtClean="0"/>
              <a:t>apacità operative e manuali proprie dell’uomo.</a:t>
            </a:r>
            <a:endParaRPr lang="it-IT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settori produttivi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L’insieme delle attività economiche viene suddiviso in tre settori:</a:t>
            </a:r>
            <a:endParaRPr lang="it-IT" dirty="0"/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:p14="http://schemas.microsoft.com/office/powerpoint/2010/main" xmlns="" val="4254802118"/>
              </p:ext>
            </p:extLst>
          </p:nvPr>
        </p:nvGraphicFramePr>
        <p:xfrm>
          <a:off x="1524000" y="2924944"/>
          <a:ext cx="6096000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 SETTORE PRIMARIO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	Comprende tutte le attività che sfruttano le risorse del suolo e del mare: </a:t>
            </a:r>
          </a:p>
          <a:p>
            <a:r>
              <a:rPr lang="it-IT" b="1" dirty="0"/>
              <a:t>a</a:t>
            </a:r>
            <a:r>
              <a:rPr lang="it-IT" b="1" dirty="0" smtClean="0"/>
              <a:t>gricoltura</a:t>
            </a:r>
          </a:p>
          <a:p>
            <a:r>
              <a:rPr lang="it-IT" b="1" dirty="0" smtClean="0"/>
              <a:t>allevamento (o zootecnia)</a:t>
            </a:r>
          </a:p>
          <a:p>
            <a:r>
              <a:rPr lang="it-IT" b="1" dirty="0" smtClean="0"/>
              <a:t>pesca e acquacoltura</a:t>
            </a:r>
          </a:p>
          <a:p>
            <a:r>
              <a:rPr lang="it-IT" b="1" dirty="0" smtClean="0"/>
              <a:t>silvicoltura</a:t>
            </a:r>
          </a:p>
          <a:p>
            <a:r>
              <a:rPr lang="it-IT" b="1" dirty="0" smtClean="0"/>
              <a:t>attività mineraria.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L’AGRICOLTURA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E’ l’attività umana che si dedica alla coltivazione delle specie vegetali. </a:t>
            </a:r>
          </a:p>
          <a:p>
            <a:r>
              <a:rPr lang="it-IT" dirty="0" smtClean="0"/>
              <a:t>Solo il 10% delle terre emerse viene utilizzato per l’agricoltura mentre il resto è incolto o ricoperto da pascoli e boschi. </a:t>
            </a:r>
          </a:p>
          <a:p>
            <a:r>
              <a:rPr lang="it-IT" b="1" dirty="0" smtClean="0"/>
              <a:t>In Europa le terre coltivate sono il 64%, </a:t>
            </a:r>
            <a:r>
              <a:rPr lang="it-IT" dirty="0" smtClean="0"/>
              <a:t>la percentuale più alta del mondo, grazie al clima mite,  alla caratteristica pianeggiante di buona parte del territorio e all’abbondante disponibilità di acqua.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TIPI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AGRICOLTURA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r>
              <a:rPr lang="it-IT" sz="2300" dirty="0" smtClean="0"/>
              <a:t>MODERNA E TECNOLOGICAMENTE AVANZATA (detta anche INTENSIVA) è tipica dei Paesi europei occidentali ed occupa un </a:t>
            </a:r>
            <a:r>
              <a:rPr lang="it-IT" sz="2300" b="1" dirty="0" smtClean="0"/>
              <a:t>basso numero di addetti .  </a:t>
            </a:r>
            <a:r>
              <a:rPr lang="it-IT" sz="2300" dirty="0" smtClean="0"/>
              <a:t>Ricorre alle innovazioni scientifiche e tecnologiche (sementi selezionate e persino geneticamente modificate, nuovi macchinari che riducono al minimo l’impiego dell’uomo, serre e impianti di irrigazione) per </a:t>
            </a:r>
            <a:r>
              <a:rPr lang="it-IT" sz="2300" b="1" dirty="0" smtClean="0"/>
              <a:t>produrre in enormi quantità</a:t>
            </a:r>
            <a:r>
              <a:rPr lang="it-IT" sz="2300" dirty="0" smtClean="0"/>
              <a:t> (quindi aumenta la produzione ma diminuiscono gli agricoltori!!!)</a:t>
            </a:r>
          </a:p>
          <a:p>
            <a:r>
              <a:rPr lang="it-IT" sz="2300" dirty="0" smtClean="0"/>
              <a:t>TRADIZIONALE (detta anche </a:t>
            </a:r>
            <a:r>
              <a:rPr lang="it-IT" sz="2300" dirty="0" err="1" smtClean="0"/>
              <a:t>DI</a:t>
            </a:r>
            <a:r>
              <a:rPr lang="it-IT" sz="2300" dirty="0" smtClean="0"/>
              <a:t> SUSSISTENZA), più arretrata, tipica dei Paesi europei orientali in cui è ancora occupato il 10-20% della popolazione. Bassa produttività, destinata ai mercati locali o all’autoconsumo.</a:t>
            </a:r>
          </a:p>
          <a:p>
            <a:r>
              <a:rPr lang="it-IT" sz="2300" dirty="0" smtClean="0"/>
              <a:t>BIOLOGICA, mira </a:t>
            </a:r>
            <a:r>
              <a:rPr lang="it-IT" sz="2300" b="1" dirty="0" smtClean="0"/>
              <a:t>al rispetto dell’ambiente </a:t>
            </a:r>
            <a:r>
              <a:rPr lang="it-IT" sz="2300" dirty="0" smtClean="0"/>
              <a:t>e rifiuta l’uso di pesticidi chimici. In UE le coltivazioni biologiche riguardano solo il 4% del totale.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Segnaposto contenuto 3" descr="Tractors_in_Potato_Fiel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5136000" cy="3852000"/>
          </a:xfrm>
        </p:spPr>
      </p:pic>
      <p:pic>
        <p:nvPicPr>
          <p:cNvPr id="5" name="Immagine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140968"/>
            <a:ext cx="4613944" cy="34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4562</TotalTime>
  <Words>1526</Words>
  <Application>Microsoft Office PowerPoint</Application>
  <PresentationFormat>Presentazione su schermo (4:3)</PresentationFormat>
  <Paragraphs>174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35" baseType="lpstr">
      <vt:lpstr>Tema di Office</vt:lpstr>
      <vt:lpstr>LE ATTIVITA’ ECONOMICHE</vt:lpstr>
      <vt:lpstr>Che cos’è l’economia</vt:lpstr>
      <vt:lpstr>Come funziona l’economia</vt:lpstr>
      <vt:lpstr>Risorse</vt:lpstr>
      <vt:lpstr>I settori produttivi</vt:lpstr>
      <vt:lpstr>IL SETTORE PRIMARIO</vt:lpstr>
      <vt:lpstr>L’AGRICOLTURA</vt:lpstr>
      <vt:lpstr>TIPI DI AGRICOLTURA</vt:lpstr>
      <vt:lpstr>.</vt:lpstr>
      <vt:lpstr>LE REGIONI AGRICOLE EUROPEE</vt:lpstr>
      <vt:lpstr>Regione nordica</vt:lpstr>
      <vt:lpstr>Regione centroccidentale (atlantica)</vt:lpstr>
      <vt:lpstr>Regione mediterranea</vt:lpstr>
      <vt:lpstr>Regione orientale</vt:lpstr>
      <vt:lpstr>.</vt:lpstr>
      <vt:lpstr>LA PESCA E L’ACQUACOLTURA</vt:lpstr>
      <vt:lpstr>.</vt:lpstr>
      <vt:lpstr>IL SETTORE SECONDARIO</vt:lpstr>
      <vt:lpstr>Occupati per settore in Italia  anno 2012</vt:lpstr>
      <vt:lpstr>Diapositiva 20</vt:lpstr>
      <vt:lpstr>L’INDUSTRIA IN EUROPA E’ nata e si è sviluppata alla fine del Settecento (Rivoluzione industriale inglese). E’ fondamentale per l’economia dell’Europa, ma ha subito nel tempo profondi cambiamenti:</vt:lpstr>
      <vt:lpstr>Diapositiva 22</vt:lpstr>
      <vt:lpstr>.</vt:lpstr>
      <vt:lpstr>Le principali industrie europee</vt:lpstr>
      <vt:lpstr>Multinazionali sono società che ripartiscono contemporaneamente le proprie attività in più paesi. </vt:lpstr>
      <vt:lpstr>Principali regioni industriali </vt:lpstr>
      <vt:lpstr>Le attività industriali non sono sviluppate in modo uguale in tutta Europa.  Esistono forti  differenze di sviluppo e problemi</vt:lpstr>
      <vt:lpstr>IL SETTORE TERZIARIO O DEI SERVIZI (perché si è sviluppato nelle nostre società, dopo quello primario e secondario) DUE TIPOLOGIE PRINCIPALI</vt:lpstr>
      <vt:lpstr>Attenzione!</vt:lpstr>
      <vt:lpstr>CHE COSA SONO LE INFRASTRUTTURE?</vt:lpstr>
      <vt:lpstr>Il settore dei servizi in Europa</vt:lpstr>
      <vt:lpstr>Settore dominante</vt:lpstr>
      <vt:lpstr>Infrastrutture</vt:lpstr>
      <vt:lpstr>Settore  quaternario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ATTIVITA’ ECONOMICHE</dc:title>
  <dc:creator>Michela</dc:creator>
  <cp:lastModifiedBy>IC4</cp:lastModifiedBy>
  <cp:revision>25</cp:revision>
  <dcterms:created xsi:type="dcterms:W3CDTF">2013-04-30T07:06:31Z</dcterms:created>
  <dcterms:modified xsi:type="dcterms:W3CDTF">2013-05-20T10:25:21Z</dcterms:modified>
</cp:coreProperties>
</file>